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34" r:id="rId4"/>
  </p:sldMasterIdLst>
  <p:notesMasterIdLst>
    <p:notesMasterId r:id="rId45"/>
  </p:notesMasterIdLst>
  <p:sldIdLst>
    <p:sldId id="256" r:id="rId5"/>
    <p:sldId id="287" r:id="rId6"/>
    <p:sldId id="328" r:id="rId7"/>
    <p:sldId id="261" r:id="rId8"/>
    <p:sldId id="329" r:id="rId9"/>
    <p:sldId id="330" r:id="rId10"/>
    <p:sldId id="308" r:id="rId11"/>
    <p:sldId id="264" r:id="rId12"/>
    <p:sldId id="307" r:id="rId13"/>
    <p:sldId id="313" r:id="rId14"/>
    <p:sldId id="314" r:id="rId15"/>
    <p:sldId id="323" r:id="rId16"/>
    <p:sldId id="324" r:id="rId17"/>
    <p:sldId id="297" r:id="rId18"/>
    <p:sldId id="269" r:id="rId19"/>
    <p:sldId id="267" r:id="rId20"/>
    <p:sldId id="268" r:id="rId21"/>
    <p:sldId id="320" r:id="rId22"/>
    <p:sldId id="321" r:id="rId23"/>
    <p:sldId id="299" r:id="rId24"/>
    <p:sldId id="331" r:id="rId25"/>
    <p:sldId id="294" r:id="rId26"/>
    <p:sldId id="302" r:id="rId27"/>
    <p:sldId id="316" r:id="rId28"/>
    <p:sldId id="303" r:id="rId29"/>
    <p:sldId id="305" r:id="rId30"/>
    <p:sldId id="306" r:id="rId31"/>
    <p:sldId id="332" r:id="rId32"/>
    <p:sldId id="289" r:id="rId33"/>
    <p:sldId id="327" r:id="rId34"/>
    <p:sldId id="317" r:id="rId35"/>
    <p:sldId id="326" r:id="rId36"/>
    <p:sldId id="318" r:id="rId37"/>
    <p:sldId id="334" r:id="rId38"/>
    <p:sldId id="335" r:id="rId39"/>
    <p:sldId id="336" r:id="rId40"/>
    <p:sldId id="344" r:id="rId41"/>
    <p:sldId id="338" r:id="rId42"/>
    <p:sldId id="343" r:id="rId43"/>
    <p:sldId id="341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presProps" Target="presProps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nce O'Sullivan" userId="9b6ad97c-7383-46a2-af67-f4d4e5f6e5aa" providerId="ADAL" clId="{9162E442-C4B0-411F-93BD-6CF80589322F}"/>
    <pc:docChg chg="undo custSel delSld modSld">
      <pc:chgData name="Lance O'Sullivan" userId="9b6ad97c-7383-46a2-af67-f4d4e5f6e5aa" providerId="ADAL" clId="{9162E442-C4B0-411F-93BD-6CF80589322F}" dt="2018-11-27T02:32:59.521" v="159" actId="14100"/>
      <pc:docMkLst>
        <pc:docMk/>
      </pc:docMkLst>
      <pc:sldChg chg="modSp">
        <pc:chgData name="Lance O'Sullivan" userId="9b6ad97c-7383-46a2-af67-f4d4e5f6e5aa" providerId="ADAL" clId="{9162E442-C4B0-411F-93BD-6CF80589322F}" dt="2018-11-27T02:32:28.652" v="152" actId="20577"/>
        <pc:sldMkLst>
          <pc:docMk/>
          <pc:sldMk cId="842243883" sldId="268"/>
        </pc:sldMkLst>
        <pc:spChg chg="mod">
          <ac:chgData name="Lance O'Sullivan" userId="9b6ad97c-7383-46a2-af67-f4d4e5f6e5aa" providerId="ADAL" clId="{9162E442-C4B0-411F-93BD-6CF80589322F}" dt="2018-11-27T02:32:28.652" v="152" actId="20577"/>
          <ac:spMkLst>
            <pc:docMk/>
            <pc:sldMk cId="842243883" sldId="268"/>
            <ac:spMk id="3" creationId="{842E7CFF-9B42-49D3-8F5B-BEFC6BB4C635}"/>
          </ac:spMkLst>
        </pc:spChg>
      </pc:sldChg>
      <pc:sldChg chg="addSp delSp modSp mod setBg">
        <pc:chgData name="Lance O'Sullivan" userId="9b6ad97c-7383-46a2-af67-f4d4e5f6e5aa" providerId="ADAL" clId="{9162E442-C4B0-411F-93BD-6CF80589322F}" dt="2018-11-27T02:26:15.766" v="19" actId="14100"/>
        <pc:sldMkLst>
          <pc:docMk/>
          <pc:sldMk cId="1627643416" sldId="308"/>
        </pc:sldMkLst>
        <pc:spChg chg="add del">
          <ac:chgData name="Lance O'Sullivan" userId="9b6ad97c-7383-46a2-af67-f4d4e5f6e5aa" providerId="ADAL" clId="{9162E442-C4B0-411F-93BD-6CF80589322F}" dt="2018-11-27T02:25:39.316" v="15" actId="26606"/>
          <ac:spMkLst>
            <pc:docMk/>
            <pc:sldMk cId="1627643416" sldId="308"/>
            <ac:spMk id="5" creationId="{32BC26D8-82FB-445E-AA49-62A77D7C1EE0}"/>
          </ac:spMkLst>
        </pc:spChg>
        <pc:spChg chg="add del">
          <ac:chgData name="Lance O'Sullivan" userId="9b6ad97c-7383-46a2-af67-f4d4e5f6e5aa" providerId="ADAL" clId="{9162E442-C4B0-411F-93BD-6CF80589322F}" dt="2018-11-27T02:25:39.316" v="15" actId="26606"/>
          <ac:spMkLst>
            <pc:docMk/>
            <pc:sldMk cId="1627643416" sldId="308"/>
            <ac:spMk id="6" creationId="{CB44330D-EA18-4254-AA95-EB49948539B8}"/>
          </ac:spMkLst>
        </pc:spChg>
        <pc:spChg chg="add del">
          <ac:chgData name="Lance O'Sullivan" userId="9b6ad97c-7383-46a2-af67-f4d4e5f6e5aa" providerId="ADAL" clId="{9162E442-C4B0-411F-93BD-6CF80589322F}" dt="2018-11-27T02:25:30.628" v="12" actId="26606"/>
          <ac:spMkLst>
            <pc:docMk/>
            <pc:sldMk cId="1627643416" sldId="308"/>
            <ac:spMk id="11" creationId="{6FF0F0B8-5B06-4174-9742-1FD7ABE712A7}"/>
          </ac:spMkLst>
        </pc:spChg>
        <pc:spChg chg="add del">
          <ac:chgData name="Lance O'Sullivan" userId="9b6ad97c-7383-46a2-af67-f4d4e5f6e5aa" providerId="ADAL" clId="{9162E442-C4B0-411F-93BD-6CF80589322F}" dt="2018-11-27T02:25:39.316" v="14" actId="26606"/>
          <ac:spMkLst>
            <pc:docMk/>
            <pc:sldMk cId="1627643416" sldId="308"/>
            <ac:spMk id="13" creationId="{1855405F-37A2-4869-9154-F8BE3BECE6C3}"/>
          </ac:spMkLst>
        </pc:spChg>
        <pc:spChg chg="add del">
          <ac:chgData name="Lance O'Sullivan" userId="9b6ad97c-7383-46a2-af67-f4d4e5f6e5aa" providerId="ADAL" clId="{9162E442-C4B0-411F-93BD-6CF80589322F}" dt="2018-11-27T02:25:39.316" v="14" actId="26606"/>
          <ac:spMkLst>
            <pc:docMk/>
            <pc:sldMk cId="1627643416" sldId="308"/>
            <ac:spMk id="14" creationId="{01D0AF59-99C3-4251-AB9A-C966C6AD4400}"/>
          </ac:spMkLst>
        </pc:spChg>
        <pc:spChg chg="add del">
          <ac:chgData name="Lance O'Sullivan" userId="9b6ad97c-7383-46a2-af67-f4d4e5f6e5aa" providerId="ADAL" clId="{9162E442-C4B0-411F-93BD-6CF80589322F}" dt="2018-11-27T02:26:05.945" v="17" actId="26606"/>
          <ac:spMkLst>
            <pc:docMk/>
            <pc:sldMk cId="1627643416" sldId="308"/>
            <ac:spMk id="16" creationId="{32BC26D8-82FB-445E-AA49-62A77D7C1EE0}"/>
          </ac:spMkLst>
        </pc:spChg>
        <pc:spChg chg="add del">
          <ac:chgData name="Lance O'Sullivan" userId="9b6ad97c-7383-46a2-af67-f4d4e5f6e5aa" providerId="ADAL" clId="{9162E442-C4B0-411F-93BD-6CF80589322F}" dt="2018-11-27T02:26:05.945" v="17" actId="26606"/>
          <ac:spMkLst>
            <pc:docMk/>
            <pc:sldMk cId="1627643416" sldId="308"/>
            <ac:spMk id="17" creationId="{CB44330D-EA18-4254-AA95-EB49948539B8}"/>
          </ac:spMkLst>
        </pc:spChg>
        <pc:picChg chg="add mod modCrop">
          <ac:chgData name="Lance O'Sullivan" userId="9b6ad97c-7383-46a2-af67-f4d4e5f6e5aa" providerId="ADAL" clId="{9162E442-C4B0-411F-93BD-6CF80589322F}" dt="2018-11-27T02:26:15.766" v="19" actId="14100"/>
          <ac:picMkLst>
            <pc:docMk/>
            <pc:sldMk cId="1627643416" sldId="308"/>
            <ac:picMk id="3" creationId="{AFAE8BD6-1732-494D-AD90-658EE8A01995}"/>
          </ac:picMkLst>
        </pc:picChg>
        <pc:picChg chg="del">
          <ac:chgData name="Lance O'Sullivan" userId="9b6ad97c-7383-46a2-af67-f4d4e5f6e5aa" providerId="ADAL" clId="{9162E442-C4B0-411F-93BD-6CF80589322F}" dt="2018-11-27T02:24:45.355" v="0" actId="478"/>
          <ac:picMkLst>
            <pc:docMk/>
            <pc:sldMk cId="1627643416" sldId="308"/>
            <ac:picMk id="4" creationId="{F63F6BCF-C93D-489C-8C10-8A8A365352E2}"/>
          </ac:picMkLst>
        </pc:picChg>
      </pc:sldChg>
      <pc:sldChg chg="del">
        <pc:chgData name="Lance O'Sullivan" userId="9b6ad97c-7383-46a2-af67-f4d4e5f6e5aa" providerId="ADAL" clId="{9162E442-C4B0-411F-93BD-6CF80589322F}" dt="2018-11-27T02:26:23.701" v="20" actId="2696"/>
        <pc:sldMkLst>
          <pc:docMk/>
          <pc:sldMk cId="999208079" sldId="309"/>
        </pc:sldMkLst>
      </pc:sldChg>
      <pc:sldChg chg="addSp delSp modSp">
        <pc:chgData name="Lance O'Sullivan" userId="9b6ad97c-7383-46a2-af67-f4d4e5f6e5aa" providerId="ADAL" clId="{9162E442-C4B0-411F-93BD-6CF80589322F}" dt="2018-11-27T02:32:59.521" v="159" actId="14100"/>
        <pc:sldMkLst>
          <pc:docMk/>
          <pc:sldMk cId="1822961262" sldId="320"/>
        </pc:sldMkLst>
        <pc:picChg chg="add del mod">
          <ac:chgData name="Lance O'Sullivan" userId="9b6ad97c-7383-46a2-af67-f4d4e5f6e5aa" providerId="ADAL" clId="{9162E442-C4B0-411F-93BD-6CF80589322F}" dt="2018-11-27T02:32:48.969" v="156" actId="478"/>
          <ac:picMkLst>
            <pc:docMk/>
            <pc:sldMk cId="1822961262" sldId="320"/>
            <ac:picMk id="2" creationId="{A56A5009-EBE7-4348-8969-40E20A2145C6}"/>
          </ac:picMkLst>
        </pc:picChg>
        <pc:picChg chg="add mod">
          <ac:chgData name="Lance O'Sullivan" userId="9b6ad97c-7383-46a2-af67-f4d4e5f6e5aa" providerId="ADAL" clId="{9162E442-C4B0-411F-93BD-6CF80589322F}" dt="2018-11-27T02:32:59.521" v="159" actId="14100"/>
          <ac:picMkLst>
            <pc:docMk/>
            <pc:sldMk cId="1822961262" sldId="320"/>
            <ac:picMk id="5" creationId="{39DE7B89-3380-40E1-B4CA-4B1533DAC9E4}"/>
          </ac:picMkLst>
        </pc:picChg>
      </pc:sldChg>
      <pc:sldChg chg="addSp delSp modSp">
        <pc:chgData name="Lance O'Sullivan" userId="9b6ad97c-7383-46a2-af67-f4d4e5f6e5aa" providerId="ADAL" clId="{9162E442-C4B0-411F-93BD-6CF80589322F}" dt="2018-11-27T02:29:26.740" v="36" actId="1076"/>
        <pc:sldMkLst>
          <pc:docMk/>
          <pc:sldMk cId="1468892842" sldId="324"/>
        </pc:sldMkLst>
        <pc:spChg chg="mod">
          <ac:chgData name="Lance O'Sullivan" userId="9b6ad97c-7383-46a2-af67-f4d4e5f6e5aa" providerId="ADAL" clId="{9162E442-C4B0-411F-93BD-6CF80589322F}" dt="2018-11-27T02:28:20.354" v="26" actId="1076"/>
          <ac:spMkLst>
            <pc:docMk/>
            <pc:sldMk cId="1468892842" sldId="324"/>
            <ac:spMk id="2" creationId="{AD008940-CDC1-4547-AF46-BAF56652B38D}"/>
          </ac:spMkLst>
        </pc:spChg>
        <pc:picChg chg="add mod">
          <ac:chgData name="Lance O'Sullivan" userId="9b6ad97c-7383-46a2-af67-f4d4e5f6e5aa" providerId="ADAL" clId="{9162E442-C4B0-411F-93BD-6CF80589322F}" dt="2018-11-27T02:29:26.740" v="36" actId="1076"/>
          <ac:picMkLst>
            <pc:docMk/>
            <pc:sldMk cId="1468892842" sldId="324"/>
            <ac:picMk id="4" creationId="{4D5418B0-13FA-44BE-90A8-9E988A231AAE}"/>
          </ac:picMkLst>
        </pc:picChg>
        <pc:picChg chg="del">
          <ac:chgData name="Lance O'Sullivan" userId="9b6ad97c-7383-46a2-af67-f4d4e5f6e5aa" providerId="ADAL" clId="{9162E442-C4B0-411F-93BD-6CF80589322F}" dt="2018-11-27T02:27:49.935" v="21" actId="478"/>
          <ac:picMkLst>
            <pc:docMk/>
            <pc:sldMk cId="1468892842" sldId="324"/>
            <ac:picMk id="5" creationId="{03EE4F3B-ACD1-4903-AC11-9107D1D090C4}"/>
          </ac:picMkLst>
        </pc:picChg>
      </pc:sldChg>
    </pc:docChg>
  </pc:docChgLst>
  <pc:docChgLst>
    <pc:chgData name="Lance O'Sullivan" userId="S::liosullivan@knights.ucf.edu::9b6ad97c-7383-46a2-af67-f4d4e5f6e5aa" providerId="AD" clId="Web-{54066AEE-CE2B-9A32-63B1-529CB3AD0144}"/>
    <pc:docChg chg="modSld">
      <pc:chgData name="Lance O'Sullivan" userId="S::liosullivan@knights.ucf.edu::9b6ad97c-7383-46a2-af67-f4d4e5f6e5aa" providerId="AD" clId="Web-{54066AEE-CE2B-9A32-63B1-529CB3AD0144}" dt="2018-11-27T05:09:56.356" v="189" actId="20577"/>
      <pc:docMkLst>
        <pc:docMk/>
      </pc:docMkLst>
      <pc:sldChg chg="modSp">
        <pc:chgData name="Lance O'Sullivan" userId="S::liosullivan@knights.ucf.edu::9b6ad97c-7383-46a2-af67-f4d4e5f6e5aa" providerId="AD" clId="Web-{54066AEE-CE2B-9A32-63B1-529CB3AD0144}" dt="2018-11-27T05:09:56.356" v="188" actId="20577"/>
        <pc:sldMkLst>
          <pc:docMk/>
          <pc:sldMk cId="1172237233" sldId="267"/>
        </pc:sldMkLst>
        <pc:spChg chg="mod">
          <ac:chgData name="Lance O'Sullivan" userId="S::liosullivan@knights.ucf.edu::9b6ad97c-7383-46a2-af67-f4d4e5f6e5aa" providerId="AD" clId="Web-{54066AEE-CE2B-9A32-63B1-529CB3AD0144}" dt="2018-11-27T05:09:56.356" v="188" actId="20577"/>
          <ac:spMkLst>
            <pc:docMk/>
            <pc:sldMk cId="1172237233" sldId="267"/>
            <ac:spMk id="3" creationId="{BD0FA334-2BE8-4870-9F3E-22DAB8328170}"/>
          </ac:spMkLst>
        </pc:spChg>
      </pc:sldChg>
    </pc:docChg>
  </pc:docChgLst>
  <pc:docChgLst>
    <pc:chgData name="Julian Duque" userId="S::juliandduque@knights.ucf.edu::546234b2-8c2c-4541-a916-f377903df1c6" providerId="AD" clId="Web-{87F3F240-FBD4-C616-93FA-EDB8EAEB4A0F}"/>
    <pc:docChg chg="modSld">
      <pc:chgData name="Julian Duque" userId="S::juliandduque@knights.ucf.edu::546234b2-8c2c-4541-a916-f377903df1c6" providerId="AD" clId="Web-{87F3F240-FBD4-C616-93FA-EDB8EAEB4A0F}" dt="2018-09-28T02:57:21.867" v="7" actId="1076"/>
      <pc:docMkLst>
        <pc:docMk/>
      </pc:docMkLst>
      <pc:sldChg chg="addSp modSp">
        <pc:chgData name="Julian Duque" userId="S::juliandduque@knights.ucf.edu::546234b2-8c2c-4541-a916-f377903df1c6" providerId="AD" clId="Web-{87F3F240-FBD4-C616-93FA-EDB8EAEB4A0F}" dt="2018-09-28T02:57:21.867" v="7" actId="1076"/>
        <pc:sldMkLst>
          <pc:docMk/>
          <pc:sldMk cId="1577085389" sldId="261"/>
        </pc:sldMkLst>
        <pc:spChg chg="mod">
          <ac:chgData name="Julian Duque" userId="S::juliandduque@knights.ucf.edu::546234b2-8c2c-4541-a916-f377903df1c6" providerId="AD" clId="Web-{87F3F240-FBD4-C616-93FA-EDB8EAEB4A0F}" dt="2018-09-28T02:57:14.195" v="4" actId="1076"/>
          <ac:spMkLst>
            <pc:docMk/>
            <pc:sldMk cId="1577085389" sldId="261"/>
            <ac:spMk id="2" creationId="{20D8DE64-A5C9-4153-B842-3C04CE0BD344}"/>
          </ac:spMkLst>
        </pc:spChg>
        <pc:picChg chg="add mod">
          <ac:chgData name="Julian Duque" userId="S::juliandduque@knights.ucf.edu::546234b2-8c2c-4541-a916-f377903df1c6" providerId="AD" clId="Web-{87F3F240-FBD4-C616-93FA-EDB8EAEB4A0F}" dt="2018-09-28T02:57:21.867" v="7" actId="1076"/>
          <ac:picMkLst>
            <pc:docMk/>
            <pc:sldMk cId="1577085389" sldId="261"/>
            <ac:picMk id="3" creationId="{74DEA5C3-90E9-47E1-B8E8-EA009FD7C322}"/>
          </ac:picMkLst>
        </pc:picChg>
      </pc:sldChg>
    </pc:docChg>
  </pc:docChgLst>
  <pc:docChgLst>
    <pc:chgData name="Julian Duque" userId="S::juliandduque@knights.ucf.edu::546234b2-8c2c-4541-a916-f377903df1c6" providerId="AD" clId="Web-{7B02F27D-8E34-D569-14B7-1A61D01B4E56}"/>
    <pc:docChg chg="addSld delSld modSld">
      <pc:chgData name="Julian Duque" userId="S::juliandduque@knights.ucf.edu::546234b2-8c2c-4541-a916-f377903df1c6" providerId="AD" clId="Web-{7B02F27D-8E34-D569-14B7-1A61D01B4E56}" dt="2018-11-27T19:49:49.261" v="1212" actId="20577"/>
      <pc:docMkLst>
        <pc:docMk/>
      </pc:docMkLst>
      <pc:sldChg chg="addSp delSp modSp">
        <pc:chgData name="Julian Duque" userId="S::juliandduque@knights.ucf.edu::546234b2-8c2c-4541-a916-f377903df1c6" providerId="AD" clId="Web-{7B02F27D-8E34-D569-14B7-1A61D01B4E56}" dt="2018-11-27T17:40:48.281" v="779" actId="14100"/>
        <pc:sldMkLst>
          <pc:docMk/>
          <pc:sldMk cId="1577085389" sldId="261"/>
        </pc:sldMkLst>
        <pc:spChg chg="add del">
          <ac:chgData name="Julian Duque" userId="S::juliandduque@knights.ucf.edu::546234b2-8c2c-4541-a916-f377903df1c6" providerId="AD" clId="Web-{7B02F27D-8E34-D569-14B7-1A61D01B4E56}" dt="2018-11-27T17:39:30.530" v="769"/>
          <ac:spMkLst>
            <pc:docMk/>
            <pc:sldMk cId="1577085389" sldId="261"/>
            <ac:spMk id="4" creationId="{42331849-4C54-43C6-98D3-AB2E131410C7}"/>
          </ac:spMkLst>
        </pc:spChg>
        <pc:picChg chg="add mod">
          <ac:chgData name="Julian Duque" userId="S::juliandduque@knights.ucf.edu::546234b2-8c2c-4541-a916-f377903df1c6" providerId="AD" clId="Web-{7B02F27D-8E34-D569-14B7-1A61D01B4E56}" dt="2018-11-27T17:40:48.281" v="779" actId="14100"/>
          <ac:picMkLst>
            <pc:docMk/>
            <pc:sldMk cId="1577085389" sldId="261"/>
            <ac:picMk id="5" creationId="{24060829-3EDF-4812-ACE5-F017C261EA3C}"/>
          </ac:picMkLst>
        </pc:picChg>
      </pc:sldChg>
      <pc:sldChg chg="modSp">
        <pc:chgData name="Julian Duque" userId="S::juliandduque@knights.ucf.edu::546234b2-8c2c-4541-a916-f377903df1c6" providerId="AD" clId="Web-{7B02F27D-8E34-D569-14B7-1A61D01B4E56}" dt="2018-11-27T17:12:58.145" v="349" actId="1076"/>
        <pc:sldMkLst>
          <pc:docMk/>
          <pc:sldMk cId="1172237233" sldId="267"/>
        </pc:sldMkLst>
        <pc:spChg chg="mod">
          <ac:chgData name="Julian Duque" userId="S::juliandduque@knights.ucf.edu::546234b2-8c2c-4541-a916-f377903df1c6" providerId="AD" clId="Web-{7B02F27D-8E34-D569-14B7-1A61D01B4E56}" dt="2018-11-27T17:12:58.145" v="349" actId="1076"/>
          <ac:spMkLst>
            <pc:docMk/>
            <pc:sldMk cId="1172237233" sldId="267"/>
            <ac:spMk id="3" creationId="{BD0FA334-2BE8-4870-9F3E-22DAB8328170}"/>
          </ac:spMkLst>
        </pc:spChg>
      </pc:sldChg>
      <pc:sldChg chg="modSp">
        <pc:chgData name="Julian Duque" userId="S::juliandduque@knights.ucf.edu::546234b2-8c2c-4541-a916-f377903df1c6" providerId="AD" clId="Web-{7B02F27D-8E34-D569-14B7-1A61D01B4E56}" dt="2018-11-27T17:38:33.468" v="767" actId="1076"/>
        <pc:sldMkLst>
          <pc:docMk/>
          <pc:sldMk cId="842243883" sldId="268"/>
        </pc:sldMkLst>
        <pc:spChg chg="mod">
          <ac:chgData name="Julian Duque" userId="S::juliandduque@knights.ucf.edu::546234b2-8c2c-4541-a916-f377903df1c6" providerId="AD" clId="Web-{7B02F27D-8E34-D569-14B7-1A61D01B4E56}" dt="2018-11-27T17:38:33.468" v="767" actId="1076"/>
          <ac:spMkLst>
            <pc:docMk/>
            <pc:sldMk cId="842243883" sldId="268"/>
            <ac:spMk id="3" creationId="{842E7CFF-9B42-49D3-8F5B-BEFC6BB4C635}"/>
          </ac:spMkLst>
        </pc:spChg>
        <pc:picChg chg="mod">
          <ac:chgData name="Julian Duque" userId="S::juliandduque@knights.ucf.edu::546234b2-8c2c-4541-a916-f377903df1c6" providerId="AD" clId="Web-{7B02F27D-8E34-D569-14B7-1A61D01B4E56}" dt="2018-11-27T17:28:26.120" v="660" actId="1076"/>
          <ac:picMkLst>
            <pc:docMk/>
            <pc:sldMk cId="842243883" sldId="268"/>
            <ac:picMk id="5" creationId="{28870989-3EE5-4CB5-B55E-AE233CFA8740}"/>
          </ac:picMkLst>
        </pc:picChg>
      </pc:sldChg>
      <pc:sldChg chg="modSp">
        <pc:chgData name="Julian Duque" userId="S::juliandduque@knights.ucf.edu::546234b2-8c2c-4541-a916-f377903df1c6" providerId="AD" clId="Web-{7B02F27D-8E34-D569-14B7-1A61D01B4E56}" dt="2018-11-27T17:16:57.865" v="363" actId="1076"/>
        <pc:sldMkLst>
          <pc:docMk/>
          <pc:sldMk cId="599100016" sldId="287"/>
        </pc:sldMkLst>
        <pc:spChg chg="mod">
          <ac:chgData name="Julian Duque" userId="S::juliandduque@knights.ucf.edu::546234b2-8c2c-4541-a916-f377903df1c6" providerId="AD" clId="Web-{7B02F27D-8E34-D569-14B7-1A61D01B4E56}" dt="2018-11-27T17:16:57.865" v="363" actId="1076"/>
          <ac:spMkLst>
            <pc:docMk/>
            <pc:sldMk cId="599100016" sldId="287"/>
            <ac:spMk id="3" creationId="{6673DDE6-D096-4670-82A3-C6F5E8D19B81}"/>
          </ac:spMkLst>
        </pc:spChg>
      </pc:sldChg>
      <pc:sldChg chg="modSp">
        <pc:chgData name="Julian Duque" userId="S::juliandduque@knights.ucf.edu::546234b2-8c2c-4541-a916-f377903df1c6" providerId="AD" clId="Web-{7B02F27D-8E34-D569-14B7-1A61D01B4E56}" dt="2018-11-27T17:38:22.171" v="766" actId="1076"/>
        <pc:sldMkLst>
          <pc:docMk/>
          <pc:sldMk cId="3199201494" sldId="294"/>
        </pc:sldMkLst>
        <pc:spChg chg="mod">
          <ac:chgData name="Julian Duque" userId="S::juliandduque@knights.ucf.edu::546234b2-8c2c-4541-a916-f377903df1c6" providerId="AD" clId="Web-{7B02F27D-8E34-D569-14B7-1A61D01B4E56}" dt="2018-11-27T17:38:22.171" v="766" actId="1076"/>
          <ac:spMkLst>
            <pc:docMk/>
            <pc:sldMk cId="3199201494" sldId="294"/>
            <ac:spMk id="6" creationId="{00000000-0000-0000-0000-000000000000}"/>
          </ac:spMkLst>
        </pc:spChg>
        <pc:picChg chg="mod">
          <ac:chgData name="Julian Duque" userId="S::juliandduque@knights.ucf.edu::546234b2-8c2c-4541-a916-f377903df1c6" providerId="AD" clId="Web-{7B02F27D-8E34-D569-14B7-1A61D01B4E56}" dt="2018-11-27T17:29:26.683" v="685" actId="1076"/>
          <ac:picMkLst>
            <pc:docMk/>
            <pc:sldMk cId="3199201494" sldId="294"/>
            <ac:picMk id="2" creationId="{0CA1EB3F-3ED5-410B-BD44-73423F5DBE9F}"/>
          </ac:picMkLst>
        </pc:picChg>
      </pc:sldChg>
      <pc:sldChg chg="addSp delSp modSp">
        <pc:chgData name="Julian Duque" userId="S::juliandduque@knights.ucf.edu::546234b2-8c2c-4541-a916-f377903df1c6" providerId="AD" clId="Web-{7B02F27D-8E34-D569-14B7-1A61D01B4E56}" dt="2018-11-27T17:33:18.372" v="757" actId="20577"/>
        <pc:sldMkLst>
          <pc:docMk/>
          <pc:sldMk cId="3133728963" sldId="303"/>
        </pc:sldMkLst>
        <pc:spChg chg="del">
          <ac:chgData name="Julian Duque" userId="S::juliandduque@knights.ucf.edu::546234b2-8c2c-4541-a916-f377903df1c6" providerId="AD" clId="Web-{7B02F27D-8E34-D569-14B7-1A61D01B4E56}" dt="2018-11-27T17:21:34.461" v="367"/>
          <ac:spMkLst>
            <pc:docMk/>
            <pc:sldMk cId="3133728963" sldId="303"/>
            <ac:spMk id="3" creationId="{9A6FE081-DEB2-4C6C-811F-2A4B021B7E46}"/>
          </ac:spMkLst>
        </pc:spChg>
        <pc:spChg chg="mod">
          <ac:chgData name="Julian Duque" userId="S::juliandduque@knights.ucf.edu::546234b2-8c2c-4541-a916-f377903df1c6" providerId="AD" clId="Web-{7B02F27D-8E34-D569-14B7-1A61D01B4E56}" dt="2018-11-27T17:33:18.372" v="757" actId="20577"/>
          <ac:spMkLst>
            <pc:docMk/>
            <pc:sldMk cId="3133728963" sldId="303"/>
            <ac:spMk id="4" creationId="{4448981E-1EF2-4318-95B7-91D4E4A53E87}"/>
          </ac:spMkLst>
        </pc:spChg>
        <pc:spChg chg="add del mod">
          <ac:chgData name="Julian Duque" userId="S::juliandduque@knights.ucf.edu::546234b2-8c2c-4541-a916-f377903df1c6" providerId="AD" clId="Web-{7B02F27D-8E34-D569-14B7-1A61D01B4E56}" dt="2018-11-27T17:21:28.164" v="365"/>
          <ac:spMkLst>
            <pc:docMk/>
            <pc:sldMk cId="3133728963" sldId="303"/>
            <ac:spMk id="7" creationId="{E1B2DEF5-97AD-4DA2-BDA2-9A79295A65EB}"/>
          </ac:spMkLst>
        </pc:spChg>
        <pc:spChg chg="add del mod">
          <ac:chgData name="Julian Duque" userId="S::juliandduque@knights.ucf.edu::546234b2-8c2c-4541-a916-f377903df1c6" providerId="AD" clId="Web-{7B02F27D-8E34-D569-14B7-1A61D01B4E56}" dt="2018-11-27T17:22:07.211" v="370"/>
          <ac:spMkLst>
            <pc:docMk/>
            <pc:sldMk cId="3133728963" sldId="303"/>
            <ac:spMk id="11" creationId="{DB6CA077-3584-4A7F-9273-C3970CB2601D}"/>
          </ac:spMkLst>
        </pc:spChg>
        <pc:picChg chg="del">
          <ac:chgData name="Julian Duque" userId="S::juliandduque@knights.ucf.edu::546234b2-8c2c-4541-a916-f377903df1c6" providerId="AD" clId="Web-{7B02F27D-8E34-D569-14B7-1A61D01B4E56}" dt="2018-11-27T17:21:27.304" v="364"/>
          <ac:picMkLst>
            <pc:docMk/>
            <pc:sldMk cId="3133728963" sldId="303"/>
            <ac:picMk id="5" creationId="{BBA9E5D5-7D84-4A78-9F09-C6EBD86AD425}"/>
          </ac:picMkLst>
        </pc:picChg>
        <pc:picChg chg="add del mod ord">
          <ac:chgData name="Julian Duque" userId="S::juliandduque@knights.ucf.edu::546234b2-8c2c-4541-a916-f377903df1c6" providerId="AD" clId="Web-{7B02F27D-8E34-D569-14B7-1A61D01B4E56}" dt="2018-11-27T17:22:06.227" v="369"/>
          <ac:picMkLst>
            <pc:docMk/>
            <pc:sldMk cId="3133728963" sldId="303"/>
            <ac:picMk id="8" creationId="{5F83B3DB-1FBD-47FC-BAC9-BE5076EBD3F3}"/>
          </ac:picMkLst>
        </pc:picChg>
        <pc:picChg chg="add mod ord">
          <ac:chgData name="Julian Duque" userId="S::juliandduque@knights.ucf.edu::546234b2-8c2c-4541-a916-f377903df1c6" providerId="AD" clId="Web-{7B02F27D-8E34-D569-14B7-1A61D01B4E56}" dt="2018-11-27T17:22:07.211" v="370"/>
          <ac:picMkLst>
            <pc:docMk/>
            <pc:sldMk cId="3133728963" sldId="303"/>
            <ac:picMk id="12" creationId="{A701B8AC-16FF-4008-9157-68C4F063BE4A}"/>
          </ac:picMkLst>
        </pc:picChg>
      </pc:sldChg>
      <pc:sldChg chg="addSp delSp modSp">
        <pc:chgData name="Julian Duque" userId="S::juliandduque@knights.ucf.edu::546234b2-8c2c-4541-a916-f377903df1c6" providerId="AD" clId="Web-{7B02F27D-8E34-D569-14B7-1A61D01B4E56}" dt="2018-11-27T19:49:49.261" v="1212" actId="20577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7B02F27D-8E34-D569-14B7-1A61D01B4E56}" dt="2018-11-27T19:49:49.261" v="1212" actId="20577"/>
          <ac:spMkLst>
            <pc:docMk/>
            <pc:sldMk cId="3582100713" sldId="305"/>
            <ac:spMk id="5" creationId="{012B52ED-8161-456A-B675-AC585175A377}"/>
          </ac:spMkLst>
        </pc:spChg>
        <pc:picChg chg="add del mod">
          <ac:chgData name="Julian Duque" userId="S::juliandduque@knights.ucf.edu::546234b2-8c2c-4541-a916-f377903df1c6" providerId="AD" clId="Web-{7B02F27D-8E34-D569-14B7-1A61D01B4E56}" dt="2018-11-27T17:00:36.202" v="6"/>
          <ac:picMkLst>
            <pc:docMk/>
            <pc:sldMk cId="3582100713" sldId="305"/>
            <ac:picMk id="3" creationId="{8B251E13-799F-4054-9897-6C50DC0DA084}"/>
          </ac:picMkLst>
        </pc:picChg>
        <pc:picChg chg="add mod">
          <ac:chgData name="Julian Duque" userId="S::juliandduque@knights.ucf.edu::546234b2-8c2c-4541-a916-f377903df1c6" providerId="AD" clId="Web-{7B02F27D-8E34-D569-14B7-1A61D01B4E56}" dt="2018-11-27T17:01:31.547" v="11" actId="1076"/>
          <ac:picMkLst>
            <pc:docMk/>
            <pc:sldMk cId="3582100713" sldId="305"/>
            <ac:picMk id="6" creationId="{94A0EC1C-1BE9-4E2E-833F-0DEA0A049E94}"/>
          </ac:picMkLst>
        </pc:picChg>
        <pc:picChg chg="del">
          <ac:chgData name="Julian Duque" userId="S::juliandduque@knights.ucf.edu::546234b2-8c2c-4541-a916-f377903df1c6" providerId="AD" clId="Web-{7B02F27D-8E34-D569-14B7-1A61D01B4E56}" dt="2018-11-27T17:00:21.062" v="0"/>
          <ac:picMkLst>
            <pc:docMk/>
            <pc:sldMk cId="3582100713" sldId="305"/>
            <ac:picMk id="10" creationId="{C1BCCD9C-4108-4B22-916F-DCE6F46027E2}"/>
          </ac:picMkLst>
        </pc:picChg>
      </pc:sldChg>
      <pc:sldChg chg="addSp delSp modSp">
        <pc:chgData name="Julian Duque" userId="S::juliandduque@knights.ucf.edu::546234b2-8c2c-4541-a916-f377903df1c6" providerId="AD" clId="Web-{7B02F27D-8E34-D569-14B7-1A61D01B4E56}" dt="2018-11-27T17:37:43.842" v="765" actId="1076"/>
        <pc:sldMkLst>
          <pc:docMk/>
          <pc:sldMk cId="2682240938" sldId="306"/>
        </pc:sldMkLst>
        <pc:spChg chg="mod">
          <ac:chgData name="Julian Duque" userId="S::juliandduque@knights.ucf.edu::546234b2-8c2c-4541-a916-f377903df1c6" providerId="AD" clId="Web-{7B02F27D-8E34-D569-14B7-1A61D01B4E56}" dt="2018-11-27T17:27:10.822" v="634" actId="20577"/>
          <ac:spMkLst>
            <pc:docMk/>
            <pc:sldMk cId="2682240938" sldId="306"/>
            <ac:spMk id="4" creationId="{C569A012-50FD-4C09-B995-0094CF1837D2}"/>
          </ac:spMkLst>
        </pc:spChg>
        <pc:spChg chg="add del mod">
          <ac:chgData name="Julian Duque" userId="S::juliandduque@knights.ucf.edu::546234b2-8c2c-4541-a916-f377903df1c6" providerId="AD" clId="Web-{7B02F27D-8E34-D569-14B7-1A61D01B4E56}" dt="2018-11-27T17:37:19.623" v="761"/>
          <ac:spMkLst>
            <pc:docMk/>
            <pc:sldMk cId="2682240938" sldId="306"/>
            <ac:spMk id="6" creationId="{B3669767-5F95-4AC9-892F-586C71D68F7B}"/>
          </ac:spMkLst>
        </pc:spChg>
        <pc:picChg chg="del">
          <ac:chgData name="Julian Duque" userId="S::juliandduque@knights.ucf.edu::546234b2-8c2c-4541-a916-f377903df1c6" providerId="AD" clId="Web-{7B02F27D-8E34-D569-14B7-1A61D01B4E56}" dt="2018-11-27T17:37:10.420" v="758"/>
          <ac:picMkLst>
            <pc:docMk/>
            <pc:sldMk cId="2682240938" sldId="306"/>
            <ac:picMk id="5" creationId="{A9479422-9811-431D-BE8E-BDFC3A848445}"/>
          </ac:picMkLst>
        </pc:picChg>
        <pc:picChg chg="add del mod ord">
          <ac:chgData name="Julian Duque" userId="S::juliandduque@knights.ucf.edu::546234b2-8c2c-4541-a916-f377903df1c6" providerId="AD" clId="Web-{7B02F27D-8E34-D569-14B7-1A61D01B4E56}" dt="2018-11-27T17:37:13.889" v="760"/>
          <ac:picMkLst>
            <pc:docMk/>
            <pc:sldMk cId="2682240938" sldId="306"/>
            <ac:picMk id="7" creationId="{7FA945CB-FB70-45C6-A4E8-005B73A912E2}"/>
          </ac:picMkLst>
        </pc:picChg>
        <pc:picChg chg="add mod">
          <ac:chgData name="Julian Duque" userId="S::juliandduque@knights.ucf.edu::546234b2-8c2c-4541-a916-f377903df1c6" providerId="AD" clId="Web-{7B02F27D-8E34-D569-14B7-1A61D01B4E56}" dt="2018-11-27T17:37:43.842" v="765" actId="1076"/>
          <ac:picMkLst>
            <pc:docMk/>
            <pc:sldMk cId="2682240938" sldId="306"/>
            <ac:picMk id="9" creationId="{CB6F5954-AB72-4790-BE01-E0AD6CAB3D50}"/>
          </ac:picMkLst>
        </pc:picChg>
      </pc:sldChg>
      <pc:sldChg chg="modSp">
        <pc:chgData name="Julian Duque" userId="S::juliandduque@knights.ucf.edu::546234b2-8c2c-4541-a916-f377903df1c6" providerId="AD" clId="Web-{7B02F27D-8E34-D569-14B7-1A61D01B4E56}" dt="2018-11-27T18:27:26.097" v="1045" actId="20577"/>
        <pc:sldMkLst>
          <pc:docMk/>
          <pc:sldMk cId="1899828316" sldId="307"/>
        </pc:sldMkLst>
        <pc:spChg chg="mod">
          <ac:chgData name="Julian Duque" userId="S::juliandduque@knights.ucf.edu::546234b2-8c2c-4541-a916-f377903df1c6" providerId="AD" clId="Web-{7B02F27D-8E34-D569-14B7-1A61D01B4E56}" dt="2018-11-27T18:27:26.097" v="1045" actId="20577"/>
          <ac:spMkLst>
            <pc:docMk/>
            <pc:sldMk cId="1899828316" sldId="307"/>
            <ac:spMk id="2" creationId="{00000000-0000-0000-0000-000000000000}"/>
          </ac:spMkLst>
        </pc:spChg>
      </pc:sldChg>
      <pc:sldChg chg="modSp">
        <pc:chgData name="Julian Duque" userId="S::juliandduque@knights.ucf.edu::546234b2-8c2c-4541-a916-f377903df1c6" providerId="AD" clId="Web-{7B02F27D-8E34-D569-14B7-1A61D01B4E56}" dt="2018-11-27T18:27:54.817" v="1062" actId="14100"/>
        <pc:sldMkLst>
          <pc:docMk/>
          <pc:sldMk cId="1071697638" sldId="313"/>
        </pc:sldMkLst>
        <pc:spChg chg="mod">
          <ac:chgData name="Julian Duque" userId="S::juliandduque@knights.ucf.edu::546234b2-8c2c-4541-a916-f377903df1c6" providerId="AD" clId="Web-{7B02F27D-8E34-D569-14B7-1A61D01B4E56}" dt="2018-11-27T17:15:21.849" v="354" actId="20577"/>
          <ac:spMkLst>
            <pc:docMk/>
            <pc:sldMk cId="1071697638" sldId="313"/>
            <ac:spMk id="3" creationId="{00000000-0000-0000-0000-000000000000}"/>
          </ac:spMkLst>
        </pc:spChg>
        <pc:spChg chg="mod">
          <ac:chgData name="Julian Duque" userId="S::juliandduque@knights.ucf.edu::546234b2-8c2c-4541-a916-f377903df1c6" providerId="AD" clId="Web-{7B02F27D-8E34-D569-14B7-1A61D01B4E56}" dt="2018-11-27T18:27:54.817" v="1062" actId="14100"/>
          <ac:spMkLst>
            <pc:docMk/>
            <pc:sldMk cId="1071697638" sldId="313"/>
            <ac:spMk id="4" creationId="{4E70B1EE-0312-44F3-9400-5686A90E6095}"/>
          </ac:spMkLst>
        </pc:spChg>
      </pc:sldChg>
      <pc:sldChg chg="modSp">
        <pc:chgData name="Julian Duque" userId="S::juliandduque@knights.ucf.edu::546234b2-8c2c-4541-a916-f377903df1c6" providerId="AD" clId="Web-{7B02F27D-8E34-D569-14B7-1A61D01B4E56}" dt="2018-11-27T18:28:12.646" v="1065" actId="20577"/>
        <pc:sldMkLst>
          <pc:docMk/>
          <pc:sldMk cId="1468892842" sldId="324"/>
        </pc:sldMkLst>
        <pc:spChg chg="mod">
          <ac:chgData name="Julian Duque" userId="S::juliandduque@knights.ucf.edu::546234b2-8c2c-4541-a916-f377903df1c6" providerId="AD" clId="Web-{7B02F27D-8E34-D569-14B7-1A61D01B4E56}" dt="2018-11-27T18:28:12.646" v="1065" actId="20577"/>
          <ac:spMkLst>
            <pc:docMk/>
            <pc:sldMk cId="1468892842" sldId="324"/>
            <ac:spMk id="2" creationId="{AD008940-CDC1-4547-AF46-BAF56652B38D}"/>
          </ac:spMkLst>
        </pc:spChg>
      </pc:sldChg>
      <pc:sldChg chg="modSp">
        <pc:chgData name="Julian Duque" userId="S::juliandduque@knights.ucf.edu::546234b2-8c2c-4541-a916-f377903df1c6" providerId="AD" clId="Web-{7B02F27D-8E34-D569-14B7-1A61D01B4E56}" dt="2018-11-27T17:24:28.806" v="462"/>
        <pc:sldMkLst>
          <pc:docMk/>
          <pc:sldMk cId="127446004" sldId="326"/>
        </pc:sldMkLst>
        <pc:graphicFrameChg chg="mod modGraphic">
          <ac:chgData name="Julian Duque" userId="S::juliandduque@knights.ucf.edu::546234b2-8c2c-4541-a916-f377903df1c6" providerId="AD" clId="Web-{7B02F27D-8E34-D569-14B7-1A61D01B4E56}" dt="2018-11-27T17:24:28.806" v="462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  <pc:sldChg chg="modSp">
        <pc:chgData name="Julian Duque" userId="S::juliandduque@knights.ucf.edu::546234b2-8c2c-4541-a916-f377903df1c6" providerId="AD" clId="Web-{7B02F27D-8E34-D569-14B7-1A61D01B4E56}" dt="2018-11-27T17:31:34.168" v="689"/>
        <pc:sldMkLst>
          <pc:docMk/>
          <pc:sldMk cId="2375652003" sldId="328"/>
        </pc:sldMkLst>
        <pc:graphicFrameChg chg="mod modGraphic">
          <ac:chgData name="Julian Duque" userId="S::juliandduque@knights.ucf.edu::546234b2-8c2c-4541-a916-f377903df1c6" providerId="AD" clId="Web-{7B02F27D-8E34-D569-14B7-1A61D01B4E56}" dt="2018-11-27T17:31:34.168" v="689"/>
          <ac:graphicFrameMkLst>
            <pc:docMk/>
            <pc:sldMk cId="2375652003" sldId="328"/>
            <ac:graphicFrameMk id="4" creationId="{58EE1D7F-DE74-44F5-B57E-3874C9AA3E26}"/>
          </ac:graphicFrameMkLst>
        </pc:graphicFrameChg>
      </pc:sldChg>
      <pc:sldChg chg="addSp delSp modSp add replId">
        <pc:chgData name="Julian Duque" userId="S::juliandduque@knights.ucf.edu::546234b2-8c2c-4541-a916-f377903df1c6" providerId="AD" clId="Web-{7B02F27D-8E34-D569-14B7-1A61D01B4E56}" dt="2018-11-27T18:17:28.061" v="1040" actId="1076"/>
        <pc:sldMkLst>
          <pc:docMk/>
          <pc:sldMk cId="224972280" sldId="332"/>
        </pc:sldMkLst>
        <pc:spChg chg="mod">
          <ac:chgData name="Julian Duque" userId="S::juliandduque@knights.ucf.edu::546234b2-8c2c-4541-a916-f377903df1c6" providerId="AD" clId="Web-{7B02F27D-8E34-D569-14B7-1A61D01B4E56}" dt="2018-11-27T18:13:06.396" v="792" actId="20577"/>
          <ac:spMkLst>
            <pc:docMk/>
            <pc:sldMk cId="224972280" sldId="332"/>
            <ac:spMk id="2" creationId="{DE0D25F0-7BC6-466E-B7B1-303DBC7835F7}"/>
          </ac:spMkLst>
        </pc:spChg>
        <pc:spChg chg="del mod">
          <ac:chgData name="Julian Duque" userId="S::juliandduque@knights.ucf.edu::546234b2-8c2c-4541-a916-f377903df1c6" providerId="AD" clId="Web-{7B02F27D-8E34-D569-14B7-1A61D01B4E56}" dt="2018-11-27T18:13:14.131" v="797"/>
          <ac:spMkLst>
            <pc:docMk/>
            <pc:sldMk cId="224972280" sldId="332"/>
            <ac:spMk id="4" creationId="{C569A012-50FD-4C09-B995-0094CF1837D2}"/>
          </ac:spMkLst>
        </pc:spChg>
        <pc:spChg chg="add del mod">
          <ac:chgData name="Julian Duque" userId="S::juliandduque@knights.ucf.edu::546234b2-8c2c-4541-a916-f377903df1c6" providerId="AD" clId="Web-{7B02F27D-8E34-D569-14B7-1A61D01B4E56}" dt="2018-11-27T18:13:22.818" v="798"/>
          <ac:spMkLst>
            <pc:docMk/>
            <pc:sldMk cId="224972280" sldId="332"/>
            <ac:spMk id="5" creationId="{5F9A9CBB-4534-4795-B438-B30202DED64B}"/>
          </ac:spMkLst>
        </pc:spChg>
        <pc:graphicFrameChg chg="add mod ord modGraphic">
          <ac:chgData name="Julian Duque" userId="S::juliandduque@knights.ucf.edu::546234b2-8c2c-4541-a916-f377903df1c6" providerId="AD" clId="Web-{7B02F27D-8E34-D569-14B7-1A61D01B4E56}" dt="2018-11-27T18:17:28.061" v="1040" actId="1076"/>
          <ac:graphicFrameMkLst>
            <pc:docMk/>
            <pc:sldMk cId="224972280" sldId="332"/>
            <ac:graphicFrameMk id="6" creationId="{93A1656A-4D07-4A87-AA57-08D4250E7DA0}"/>
          </ac:graphicFrameMkLst>
        </pc:graphicFrameChg>
        <pc:picChg chg="del">
          <ac:chgData name="Julian Duque" userId="S::juliandduque@knights.ucf.edu::546234b2-8c2c-4541-a916-f377903df1c6" providerId="AD" clId="Web-{7B02F27D-8E34-D569-14B7-1A61D01B4E56}" dt="2018-11-27T18:12:57.693" v="783"/>
          <ac:picMkLst>
            <pc:docMk/>
            <pc:sldMk cId="224972280" sldId="332"/>
            <ac:picMk id="9" creationId="{CB6F5954-AB72-4790-BE01-E0AD6CAB3D50}"/>
          </ac:picMkLst>
        </pc:picChg>
      </pc:sldChg>
      <pc:sldChg chg="new del">
        <pc:chgData name="Julian Duque" userId="S::juliandduque@knights.ucf.edu::546234b2-8c2c-4541-a916-f377903df1c6" providerId="AD" clId="Web-{7B02F27D-8E34-D569-14B7-1A61D01B4E56}" dt="2018-11-27T18:12:36.567" v="781"/>
        <pc:sldMkLst>
          <pc:docMk/>
          <pc:sldMk cId="891908476" sldId="332"/>
        </pc:sldMkLst>
      </pc:sldChg>
    </pc:docChg>
  </pc:docChgLst>
  <pc:docChgLst>
    <pc:chgData name="Lance O'Sullivan" userId="S::liosullivan@knights.ucf.edu::9b6ad97c-7383-46a2-af67-f4d4e5f6e5aa" providerId="AD" clId="Web-{8E6173C9-E162-9F56-38E7-5470FD24C56C}"/>
    <pc:docChg chg="addSld delSld modSld sldOrd">
      <pc:chgData name="Lance O'Sullivan" userId="S::liosullivan@knights.ucf.edu::9b6ad97c-7383-46a2-af67-f4d4e5f6e5aa" providerId="AD" clId="Web-{8E6173C9-E162-9F56-38E7-5470FD24C56C}" dt="2018-09-28T04:06:14.209" v="109" actId="20577"/>
      <pc:docMkLst>
        <pc:docMk/>
      </pc:docMkLst>
      <pc:sldChg chg="modSp">
        <pc:chgData name="Lance O'Sullivan" userId="S::liosullivan@knights.ucf.edu::9b6ad97c-7383-46a2-af67-f4d4e5f6e5aa" providerId="AD" clId="Web-{8E6173C9-E162-9F56-38E7-5470FD24C56C}" dt="2018-09-28T04:03:49.034" v="31" actId="20577"/>
        <pc:sldMkLst>
          <pc:docMk/>
          <pc:sldMk cId="3678776672" sldId="263"/>
        </pc:sldMkLst>
        <pc:spChg chg="mod">
          <ac:chgData name="Lance O'Sullivan" userId="S::liosullivan@knights.ucf.edu::9b6ad97c-7383-46a2-af67-f4d4e5f6e5aa" providerId="AD" clId="Web-{8E6173C9-E162-9F56-38E7-5470FD24C56C}" dt="2018-09-28T04:03:49.034" v="31" actId="20577"/>
          <ac:spMkLst>
            <pc:docMk/>
            <pc:sldMk cId="3678776672" sldId="263"/>
            <ac:spMk id="3" creationId="{59B015EE-211F-4206-9513-1608AC64A83A}"/>
          </ac:spMkLst>
        </pc:spChg>
      </pc:sldChg>
      <pc:sldChg chg="modSp">
        <pc:chgData name="Lance O'Sullivan" userId="S::liosullivan@knights.ucf.edu::9b6ad97c-7383-46a2-af67-f4d4e5f6e5aa" providerId="AD" clId="Web-{8E6173C9-E162-9F56-38E7-5470FD24C56C}" dt="2018-09-28T03:42:21.220" v="1" actId="20577"/>
        <pc:sldMkLst>
          <pc:docMk/>
          <pc:sldMk cId="3596936488" sldId="264"/>
        </pc:sldMkLst>
        <pc:spChg chg="mod">
          <ac:chgData name="Lance O'Sullivan" userId="S::liosullivan@knights.ucf.edu::9b6ad97c-7383-46a2-af67-f4d4e5f6e5aa" providerId="AD" clId="Web-{8E6173C9-E162-9F56-38E7-5470FD24C56C}" dt="2018-09-28T03:42:21.220" v="1" actId="20577"/>
          <ac:spMkLst>
            <pc:docMk/>
            <pc:sldMk cId="3596936488" sldId="264"/>
            <ac:spMk id="3" creationId="{A9B45176-8CAA-47D8-BC2A-0C3C3A66F54B}"/>
          </ac:spMkLst>
        </pc:spChg>
      </pc:sldChg>
      <pc:sldChg chg="modSp ord">
        <pc:chgData name="Lance O'Sullivan" userId="S::liosullivan@knights.ucf.edu::9b6ad97c-7383-46a2-af67-f4d4e5f6e5aa" providerId="AD" clId="Web-{8E6173C9-E162-9F56-38E7-5470FD24C56C}" dt="2018-09-28T04:04:26.675" v="42" actId="20577"/>
        <pc:sldMkLst>
          <pc:docMk/>
          <pc:sldMk cId="842243883" sldId="268"/>
        </pc:sldMkLst>
        <pc:spChg chg="mod">
          <ac:chgData name="Lance O'Sullivan" userId="S::liosullivan@knights.ucf.edu::9b6ad97c-7383-46a2-af67-f4d4e5f6e5aa" providerId="AD" clId="Web-{8E6173C9-E162-9F56-38E7-5470FD24C56C}" dt="2018-09-28T04:04:26.675" v="42" actId="20577"/>
          <ac:spMkLst>
            <pc:docMk/>
            <pc:sldMk cId="842243883" sldId="268"/>
            <ac:spMk id="3" creationId="{842E7CFF-9B42-49D3-8F5B-BEFC6BB4C635}"/>
          </ac:spMkLst>
        </pc:spChg>
      </pc:sldChg>
      <pc:sldChg chg="addSp modSp new">
        <pc:chgData name="Lance O'Sullivan" userId="S::liosullivan@knights.ucf.edu::9b6ad97c-7383-46a2-af67-f4d4e5f6e5aa" providerId="AD" clId="Web-{8E6173C9-E162-9F56-38E7-5470FD24C56C}" dt="2018-09-28T04:05:27.520" v="82" actId="20577"/>
        <pc:sldMkLst>
          <pc:docMk/>
          <pc:sldMk cId="1822961262" sldId="320"/>
        </pc:sldMkLst>
        <pc:spChg chg="add mod">
          <ac:chgData name="Lance O'Sullivan" userId="S::liosullivan@knights.ucf.edu::9b6ad97c-7383-46a2-af67-f4d4e5f6e5aa" providerId="AD" clId="Web-{8E6173C9-E162-9F56-38E7-5470FD24C56C}" dt="2018-09-28T04:05:27.520" v="82" actId="20577"/>
          <ac:spMkLst>
            <pc:docMk/>
            <pc:sldMk cId="1822961262" sldId="320"/>
            <ac:spMk id="3" creationId="{870FE348-FDF5-4740-8954-CD089A8386CE}"/>
          </ac:spMkLst>
        </pc:spChg>
        <pc:picChg chg="add mod">
          <ac:chgData name="Lance O'Sullivan" userId="S::liosullivan@knights.ucf.edu::9b6ad97c-7383-46a2-af67-f4d4e5f6e5aa" providerId="AD" clId="Web-{8E6173C9-E162-9F56-38E7-5470FD24C56C}" dt="2018-09-28T04:04:32.551" v="45" actId="1076"/>
          <ac:picMkLst>
            <pc:docMk/>
            <pc:sldMk cId="1822961262" sldId="320"/>
            <ac:picMk id="2" creationId="{A56A5009-EBE7-4348-8969-40E20A2145C6}"/>
          </ac:picMkLst>
        </pc:picChg>
      </pc:sldChg>
      <pc:sldChg chg="addSp modSp new mod setBg">
        <pc:chgData name="Lance O'Sullivan" userId="S::liosullivan@knights.ucf.edu::9b6ad97c-7383-46a2-af67-f4d4e5f6e5aa" providerId="AD" clId="Web-{8E6173C9-E162-9F56-38E7-5470FD24C56C}" dt="2018-09-28T04:06:13.615" v="108" actId="20577"/>
        <pc:sldMkLst>
          <pc:docMk/>
          <pc:sldMk cId="1480577783" sldId="321"/>
        </pc:sldMkLst>
        <pc:spChg chg="add mod">
          <ac:chgData name="Lance O'Sullivan" userId="S::liosullivan@knights.ucf.edu::9b6ad97c-7383-46a2-af67-f4d4e5f6e5aa" providerId="AD" clId="Web-{8E6173C9-E162-9F56-38E7-5470FD24C56C}" dt="2018-09-28T04:06:13.615" v="108" actId="20577"/>
          <ac:spMkLst>
            <pc:docMk/>
            <pc:sldMk cId="1480577783" sldId="321"/>
            <ac:spMk id="3" creationId="{62F9462A-EFAC-4A34-965A-A080284A8D8B}"/>
          </ac:spMkLst>
        </pc:spChg>
        <pc:picChg chg="add mod">
          <ac:chgData name="Lance O'Sullivan" userId="S::liosullivan@knights.ucf.edu::9b6ad97c-7383-46a2-af67-f4d4e5f6e5aa" providerId="AD" clId="Web-{8E6173C9-E162-9F56-38E7-5470FD24C56C}" dt="2018-09-28T04:05:44.302" v="84" actId="14100"/>
          <ac:picMkLst>
            <pc:docMk/>
            <pc:sldMk cId="1480577783" sldId="321"/>
            <ac:picMk id="2" creationId="{CC292D33-F2B7-4DAD-826B-60E90F2BA853}"/>
          </ac:picMkLst>
        </pc:picChg>
      </pc:sldChg>
    </pc:docChg>
  </pc:docChgLst>
  <pc:docChgLst>
    <pc:chgData name="Jakub Nishioka" userId="S::jakubnishioka@knights.ucf.edu::41317c50-3ab4-4d45-8d13-c2fb399640fd" providerId="AD" clId="Web-{FE9B949F-366E-4722-F394-A68D62CEAA11}"/>
    <pc:docChg chg="modSld">
      <pc:chgData name="Jakub Nishioka" userId="S::jakubnishioka@knights.ucf.edu::41317c50-3ab4-4d45-8d13-c2fb399640fd" providerId="AD" clId="Web-{FE9B949F-366E-4722-F394-A68D62CEAA11}" dt="2018-11-27T04:55:25.967" v="7"/>
      <pc:docMkLst>
        <pc:docMk/>
      </pc:docMkLst>
      <pc:sldChg chg="addSp delSp modSp">
        <pc:chgData name="Jakub Nishioka" userId="S::jakubnishioka@knights.ucf.edu::41317c50-3ab4-4d45-8d13-c2fb399640fd" providerId="AD" clId="Web-{FE9B949F-366E-4722-F394-A68D62CEAA11}" dt="2018-11-27T04:55:25.967" v="7"/>
        <pc:sldMkLst>
          <pc:docMk/>
          <pc:sldMk cId="3550535278" sldId="317"/>
        </pc:sldMkLst>
        <pc:spChg chg="add del mod">
          <ac:chgData name="Jakub Nishioka" userId="S::jakubnishioka@knights.ucf.edu::41317c50-3ab4-4d45-8d13-c2fb399640fd" providerId="AD" clId="Web-{FE9B949F-366E-4722-F394-A68D62CEAA11}" dt="2018-11-27T04:55:00.951" v="3"/>
          <ac:spMkLst>
            <pc:docMk/>
            <pc:sldMk cId="3550535278" sldId="317"/>
            <ac:spMk id="3" creationId="{716BE95A-D76B-4F5A-B607-31B319CC99F1}"/>
          </ac:spMkLst>
        </pc:spChg>
        <pc:graphicFrameChg chg="add del">
          <ac:chgData name="Jakub Nishioka" userId="S::jakubnishioka@knights.ucf.edu::41317c50-3ab4-4d45-8d13-c2fb399640fd" providerId="AD" clId="Web-{FE9B949F-366E-4722-F394-A68D62CEAA11}" dt="2018-11-27T04:55:00.951" v="3"/>
          <ac:graphicFrameMkLst>
            <pc:docMk/>
            <pc:sldMk cId="3550535278" sldId="317"/>
            <ac:graphicFrameMk id="7" creationId="{C9F33056-CDD2-4590-9EC7-740550187AAE}"/>
          </ac:graphicFrameMkLst>
        </pc:graphicFrameChg>
        <pc:picChg chg="add del mod ord">
          <ac:chgData name="Jakub Nishioka" userId="S::jakubnishioka@knights.ucf.edu::41317c50-3ab4-4d45-8d13-c2fb399640fd" providerId="AD" clId="Web-{FE9B949F-366E-4722-F394-A68D62CEAA11}" dt="2018-11-27T04:54:59.404" v="2"/>
          <ac:picMkLst>
            <pc:docMk/>
            <pc:sldMk cId="3550535278" sldId="317"/>
            <ac:picMk id="4" creationId="{88F4586D-476F-4E3D-A97B-F629743E0F28}"/>
          </ac:picMkLst>
        </pc:picChg>
        <pc:picChg chg="add del mod">
          <ac:chgData name="Jakub Nishioka" userId="S::jakubnishioka@knights.ucf.edu::41317c50-3ab4-4d45-8d13-c2fb399640fd" providerId="AD" clId="Web-{FE9B949F-366E-4722-F394-A68D62CEAA11}" dt="2018-11-27T04:55:03.935" v="5"/>
          <ac:picMkLst>
            <pc:docMk/>
            <pc:sldMk cId="3550535278" sldId="317"/>
            <ac:picMk id="8" creationId="{F6BD8815-0DCA-49EA-8193-D0BF311E2669}"/>
          </ac:picMkLst>
        </pc:picChg>
        <pc:picChg chg="add del mod">
          <ac:chgData name="Jakub Nishioka" userId="S::jakubnishioka@knights.ucf.edu::41317c50-3ab4-4d45-8d13-c2fb399640fd" providerId="AD" clId="Web-{FE9B949F-366E-4722-F394-A68D62CEAA11}" dt="2018-11-27T04:55:25.967" v="7"/>
          <ac:picMkLst>
            <pc:docMk/>
            <pc:sldMk cId="3550535278" sldId="317"/>
            <ac:picMk id="10" creationId="{8E67F7F9-EFC1-492E-9346-99793E350E80}"/>
          </ac:picMkLst>
        </pc:picChg>
      </pc:sldChg>
    </pc:docChg>
  </pc:docChgLst>
  <pc:docChgLst>
    <pc:chgData name="Julian Duque" userId="S::juliandduque@knights.ucf.edu::546234b2-8c2c-4541-a916-f377903df1c6" providerId="AD" clId="Web-{80ECA782-B11B-45BE-A85A-2131EE991F46}"/>
    <pc:docChg chg="addSld delSld modSld sldOrd">
      <pc:chgData name="Julian Duque" userId="S::juliandduque@knights.ucf.edu::546234b2-8c2c-4541-a916-f377903df1c6" providerId="AD" clId="Web-{80ECA782-B11B-45BE-A85A-2131EE991F46}" dt="2018-11-28T13:35:44.065" v="54" actId="20577"/>
      <pc:docMkLst>
        <pc:docMk/>
      </pc:docMkLst>
      <pc:sldChg chg="modSp">
        <pc:chgData name="Julian Duque" userId="S::juliandduque@knights.ucf.edu::546234b2-8c2c-4541-a916-f377903df1c6" providerId="AD" clId="Web-{80ECA782-B11B-45BE-A85A-2131EE991F46}" dt="2018-11-28T13:35:44.065" v="53" actId="20577"/>
        <pc:sldMkLst>
          <pc:docMk/>
          <pc:sldMk cId="3199201494" sldId="294"/>
        </pc:sldMkLst>
        <pc:spChg chg="mod">
          <ac:chgData name="Julian Duque" userId="S::juliandduque@knights.ucf.edu::546234b2-8c2c-4541-a916-f377903df1c6" providerId="AD" clId="Web-{80ECA782-B11B-45BE-A85A-2131EE991F46}" dt="2018-11-28T13:35:44.065" v="53" actId="20577"/>
          <ac:spMkLst>
            <pc:docMk/>
            <pc:sldMk cId="3199201494" sldId="294"/>
            <ac:spMk id="6" creationId="{00000000-0000-0000-0000-000000000000}"/>
          </ac:spMkLst>
        </pc:spChg>
      </pc:sldChg>
      <pc:sldChg chg="modSp">
        <pc:chgData name="Julian Duque" userId="S::juliandduque@knights.ucf.edu::546234b2-8c2c-4541-a916-f377903df1c6" providerId="AD" clId="Web-{80ECA782-B11B-45BE-A85A-2131EE991F46}" dt="2018-11-28T13:32:09.182" v="50"/>
        <pc:sldMkLst>
          <pc:docMk/>
          <pc:sldMk cId="2869197749" sldId="299"/>
        </pc:sldMkLst>
        <pc:spChg chg="mod">
          <ac:chgData name="Julian Duque" userId="S::juliandduque@knights.ucf.edu::546234b2-8c2c-4541-a916-f377903df1c6" providerId="AD" clId="Web-{80ECA782-B11B-45BE-A85A-2131EE991F46}" dt="2018-11-28T12:53:54.067" v="23" actId="20577"/>
          <ac:spMkLst>
            <pc:docMk/>
            <pc:sldMk cId="2869197749" sldId="299"/>
            <ac:spMk id="3" creationId="{00000000-0000-0000-0000-000000000000}"/>
          </ac:spMkLst>
        </pc:spChg>
        <pc:graphicFrameChg chg="mod modGraphic">
          <ac:chgData name="Julian Duque" userId="S::juliandduque@knights.ucf.edu::546234b2-8c2c-4541-a916-f377903df1c6" providerId="AD" clId="Web-{80ECA782-B11B-45BE-A85A-2131EE991F46}" dt="2018-11-28T13:32:09.182" v="50"/>
          <ac:graphicFrameMkLst>
            <pc:docMk/>
            <pc:sldMk cId="2869197749" sldId="299"/>
            <ac:graphicFrameMk id="5" creationId="{6EB50BCF-B5BE-4842-BE9B-A3F42AD6B855}"/>
          </ac:graphicFrameMkLst>
        </pc:graphicFrameChg>
      </pc:sldChg>
      <pc:sldChg chg="modSp">
        <pc:chgData name="Julian Duque" userId="S::juliandduque@knights.ucf.edu::546234b2-8c2c-4541-a916-f377903df1c6" providerId="AD" clId="Web-{80ECA782-B11B-45BE-A85A-2131EE991F46}" dt="2018-11-28T12:53:32.535" v="21" actId="1076"/>
        <pc:sldMkLst>
          <pc:docMk/>
          <pc:sldMk cId="3126350580" sldId="302"/>
        </pc:sldMkLst>
        <pc:picChg chg="mod">
          <ac:chgData name="Julian Duque" userId="S::juliandduque@knights.ucf.edu::546234b2-8c2c-4541-a916-f377903df1c6" providerId="AD" clId="Web-{80ECA782-B11B-45BE-A85A-2131EE991F46}" dt="2018-11-28T12:53:32.535" v="21" actId="1076"/>
          <ac:picMkLst>
            <pc:docMk/>
            <pc:sldMk cId="3126350580" sldId="302"/>
            <ac:picMk id="5" creationId="{C6D07280-1EC6-43BB-BC9D-214A7E036EC0}"/>
          </ac:picMkLst>
        </pc:picChg>
      </pc:sldChg>
      <pc:sldChg chg="modSp">
        <pc:chgData name="Julian Duque" userId="S::juliandduque@knights.ucf.edu::546234b2-8c2c-4541-a916-f377903df1c6" providerId="AD" clId="Web-{80ECA782-B11B-45BE-A85A-2131EE991F46}" dt="2018-11-28T12:53:15.706" v="20"/>
        <pc:sldMkLst>
          <pc:docMk/>
          <pc:sldMk cId="127446004" sldId="326"/>
        </pc:sldMkLst>
        <pc:graphicFrameChg chg="mod modGraphic">
          <ac:chgData name="Julian Duque" userId="S::juliandduque@knights.ucf.edu::546234b2-8c2c-4541-a916-f377903df1c6" providerId="AD" clId="Web-{80ECA782-B11B-45BE-A85A-2131EE991F46}" dt="2018-11-28T12:53:15.706" v="20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  <pc:sldChg chg="delSp modSp del">
        <pc:chgData name="Julian Duque" userId="S::juliandduque@knights.ucf.edu::546234b2-8c2c-4541-a916-f377903df1c6" providerId="AD" clId="Web-{80ECA782-B11B-45BE-A85A-2131EE991F46}" dt="2018-11-28T12:52:50.502" v="14"/>
        <pc:sldMkLst>
          <pc:docMk/>
          <pc:sldMk cId="474984640" sldId="342"/>
        </pc:sldMkLst>
        <pc:spChg chg="del mod">
          <ac:chgData name="Julian Duque" userId="S::juliandduque@knights.ucf.edu::546234b2-8c2c-4541-a916-f377903df1c6" providerId="AD" clId="Web-{80ECA782-B11B-45BE-A85A-2131EE991F46}" dt="2018-11-28T12:52:20.985" v="6"/>
          <ac:spMkLst>
            <pc:docMk/>
            <pc:sldMk cId="474984640" sldId="342"/>
            <ac:spMk id="2" creationId="{1B1EEC03-6F92-4689-B91C-53A596A4DD83}"/>
          </ac:spMkLst>
        </pc:spChg>
      </pc:sldChg>
      <pc:sldChg chg="addSp modSp add replId">
        <pc:chgData name="Julian Duque" userId="S::juliandduque@knights.ucf.edu::546234b2-8c2c-4541-a916-f377903df1c6" providerId="AD" clId="Web-{80ECA782-B11B-45BE-A85A-2131EE991F46}" dt="2018-11-28T12:52:44.689" v="13" actId="1076"/>
        <pc:sldMkLst>
          <pc:docMk/>
          <pc:sldMk cId="3142970315" sldId="344"/>
        </pc:sldMkLst>
        <pc:spChg chg="add mod">
          <ac:chgData name="Julian Duque" userId="S::juliandduque@knights.ucf.edu::546234b2-8c2c-4541-a916-f377903df1c6" providerId="AD" clId="Web-{80ECA782-B11B-45BE-A85A-2131EE991F46}" dt="2018-11-28T12:52:26.329" v="8" actId="1076"/>
          <ac:spMkLst>
            <pc:docMk/>
            <pc:sldMk cId="3142970315" sldId="344"/>
            <ac:spMk id="4" creationId="{DE6C4F6D-4361-4406-921A-2A654DFF7BCA}"/>
          </ac:spMkLst>
        </pc:spChg>
        <pc:graphicFrameChg chg="mod">
          <ac:chgData name="Julian Duque" userId="S::juliandduque@knights.ucf.edu::546234b2-8c2c-4541-a916-f377903df1c6" providerId="AD" clId="Web-{80ECA782-B11B-45BE-A85A-2131EE991F46}" dt="2018-11-28T12:52:14.126" v="2" actId="1076"/>
          <ac:graphicFrameMkLst>
            <pc:docMk/>
            <pc:sldMk cId="3142970315" sldId="344"/>
            <ac:graphicFrameMk id="8" creationId="{DFBB702E-9EC5-4A03-80D5-245D99DE04AA}"/>
          </ac:graphicFrameMkLst>
        </pc:graphicFrameChg>
        <pc:picChg chg="add mod modCrop">
          <ac:chgData name="Julian Duque" userId="S::juliandduque@knights.ucf.edu::546234b2-8c2c-4541-a916-f377903df1c6" providerId="AD" clId="Web-{80ECA782-B11B-45BE-A85A-2131EE991F46}" dt="2018-11-28T12:52:44.689" v="13" actId="1076"/>
          <ac:picMkLst>
            <pc:docMk/>
            <pc:sldMk cId="3142970315" sldId="344"/>
            <ac:picMk id="2" creationId="{CE39F541-97A7-4A27-BCFC-2CCE9D07789E}"/>
          </ac:picMkLst>
        </pc:picChg>
      </pc:sldChg>
      <pc:sldChg chg="delSp add del ord replId">
        <pc:chgData name="Julian Duque" userId="S::juliandduque@knights.ucf.edu::546234b2-8c2c-4541-a916-f377903df1c6" providerId="AD" clId="Web-{80ECA782-B11B-45BE-A85A-2131EE991F46}" dt="2018-11-28T13:30:12.725" v="24"/>
        <pc:sldMkLst>
          <pc:docMk/>
          <pc:sldMk cId="3886383865" sldId="345"/>
        </pc:sldMkLst>
        <pc:spChg chg="del">
          <ac:chgData name="Julian Duque" userId="S::juliandduque@knights.ucf.edu::546234b2-8c2c-4541-a916-f377903df1c6" providerId="AD" clId="Web-{80ECA782-B11B-45BE-A85A-2131EE991F46}" dt="2018-11-28T12:53:00.252" v="18"/>
          <ac:spMkLst>
            <pc:docMk/>
            <pc:sldMk cId="3886383865" sldId="345"/>
            <ac:spMk id="4" creationId="{DE6C4F6D-4361-4406-921A-2A654DFF7BCA}"/>
          </ac:spMkLst>
        </pc:spChg>
        <pc:picChg chg="del">
          <ac:chgData name="Julian Duque" userId="S::juliandduque@knights.ucf.edu::546234b2-8c2c-4541-a916-f377903df1c6" providerId="AD" clId="Web-{80ECA782-B11B-45BE-A85A-2131EE991F46}" dt="2018-11-28T12:52:57.893" v="17"/>
          <ac:picMkLst>
            <pc:docMk/>
            <pc:sldMk cId="3886383865" sldId="345"/>
            <ac:picMk id="2" creationId="{CE39F541-97A7-4A27-BCFC-2CCE9D07789E}"/>
          </ac:picMkLst>
        </pc:picChg>
      </pc:sldChg>
    </pc:docChg>
  </pc:docChgLst>
  <pc:docChgLst>
    <pc:chgData name="Julian Duque" userId="S::juliandduque@knights.ucf.edu::546234b2-8c2c-4541-a916-f377903df1c6" providerId="AD" clId="Web-{0BDACE39-8F58-4B8E-ABCA-97C5286B4C31}"/>
    <pc:docChg chg="addSld delSld modSld sldOrd">
      <pc:chgData name="Julian Duque" userId="S::juliandduque@knights.ucf.edu::546234b2-8c2c-4541-a916-f377903df1c6" providerId="AD" clId="Web-{0BDACE39-8F58-4B8E-ABCA-97C5286B4C31}" dt="2018-09-23T23:26:59.824" v="526" actId="20577"/>
      <pc:docMkLst>
        <pc:docMk/>
      </pc:docMkLst>
      <pc:sldChg chg="modSp">
        <pc:chgData name="Julian Duque" userId="S::juliandduque@knights.ucf.edu::546234b2-8c2c-4541-a916-f377903df1c6" providerId="AD" clId="Web-{0BDACE39-8F58-4B8E-ABCA-97C5286B4C31}" dt="2018-09-23T22:39:53.416" v="405" actId="1076"/>
        <pc:sldMkLst>
          <pc:docMk/>
          <pc:sldMk cId="3445032635" sldId="256"/>
        </pc:sldMkLst>
        <pc:spChg chg="mod">
          <ac:chgData name="Julian Duque" userId="S::juliandduque@knights.ucf.edu::546234b2-8c2c-4541-a916-f377903df1c6" providerId="AD" clId="Web-{0BDACE39-8F58-4B8E-ABCA-97C5286B4C31}" dt="2018-09-23T22:23:21.779" v="136" actId="1076"/>
          <ac:spMkLst>
            <pc:docMk/>
            <pc:sldMk cId="3445032635" sldId="256"/>
            <ac:spMk id="2" creationId="{5D4E26D5-272A-404C-BE29-6374BA4B6365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2:39:53.416" v="405" actId="1076"/>
          <ac:spMkLst>
            <pc:docMk/>
            <pc:sldMk cId="3445032635" sldId="256"/>
            <ac:spMk id="3" creationId="{D90E50A0-EEAD-4AF8-9290-3F412A495A5F}"/>
          </ac:spMkLst>
        </pc:spChg>
      </pc:sldChg>
      <pc:sldChg chg="delSp modSp">
        <pc:chgData name="Julian Duque" userId="S::juliandduque@knights.ucf.edu::546234b2-8c2c-4541-a916-f377903df1c6" providerId="AD" clId="Web-{0BDACE39-8F58-4B8E-ABCA-97C5286B4C31}" dt="2018-09-23T22:46:35.546" v="438" actId="1076"/>
        <pc:sldMkLst>
          <pc:docMk/>
          <pc:sldMk cId="1577085389" sldId="261"/>
        </pc:sldMkLst>
        <pc:spChg chg="mod">
          <ac:chgData name="Julian Duque" userId="S::juliandduque@knights.ucf.edu::546234b2-8c2c-4541-a916-f377903df1c6" providerId="AD" clId="Web-{0BDACE39-8F58-4B8E-ABCA-97C5286B4C31}" dt="2018-09-23T22:27:53.517" v="237" actId="14100"/>
          <ac:spMkLst>
            <pc:docMk/>
            <pc:sldMk cId="1577085389" sldId="261"/>
            <ac:spMk id="2" creationId="{20D8DE64-A5C9-4153-B842-3C04CE0BD344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46:35.546" v="438" actId="1076"/>
          <ac:picMkLst>
            <pc:docMk/>
            <pc:sldMk cId="1577085389" sldId="261"/>
            <ac:picMk id="9" creationId="{847E8F21-2271-44A3-A7C3-E361F3778FCC}"/>
          </ac:picMkLst>
        </pc:picChg>
        <pc:picChg chg="del">
          <ac:chgData name="Julian Duque" userId="S::juliandduque@knights.ucf.edu::546234b2-8c2c-4541-a916-f377903df1c6" providerId="AD" clId="Web-{0BDACE39-8F58-4B8E-ABCA-97C5286B4C31}" dt="2018-09-23T22:46:09.046" v="433" actId="1076"/>
          <ac:picMkLst>
            <pc:docMk/>
            <pc:sldMk cId="1577085389" sldId="261"/>
            <ac:picMk id="13" creationId="{C3887765-4785-46A5-9D81-8C578EB45611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3:03:56.120" v="473" actId="20577"/>
        <pc:sldMkLst>
          <pc:docMk/>
          <pc:sldMk cId="3678776672" sldId="263"/>
        </pc:sldMkLst>
        <pc:spChg chg="mod">
          <ac:chgData name="Julian Duque" userId="S::juliandduque@knights.ucf.edu::546234b2-8c2c-4541-a916-f377903df1c6" providerId="AD" clId="Web-{0BDACE39-8F58-4B8E-ABCA-97C5286B4C31}" dt="2018-09-23T22:25:43.203" v="170" actId="1076"/>
          <ac:spMkLst>
            <pc:docMk/>
            <pc:sldMk cId="3678776672" sldId="263"/>
            <ac:spMk id="2" creationId="{09885F45-C4BD-4603-B49E-DA0A29D9FC45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3:03:56.120" v="473" actId="20577"/>
          <ac:spMkLst>
            <pc:docMk/>
            <pc:sldMk cId="3678776672" sldId="263"/>
            <ac:spMk id="3" creationId="{59B015EE-211F-4206-9513-1608AC64A83A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26:16.984" v="198" actId="14100"/>
          <ac:picMkLst>
            <pc:docMk/>
            <pc:sldMk cId="3678776672" sldId="263"/>
            <ac:picMk id="6" creationId="{C56D20D6-11AB-4FD4-BBE4-14ACF7DBEE57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3:05:21.574" v="507" actId="20577"/>
        <pc:sldMkLst>
          <pc:docMk/>
          <pc:sldMk cId="3596936488" sldId="264"/>
        </pc:sldMkLst>
        <pc:spChg chg="mod">
          <ac:chgData name="Julian Duque" userId="S::juliandduque@knights.ucf.edu::546234b2-8c2c-4541-a916-f377903df1c6" providerId="AD" clId="Web-{0BDACE39-8F58-4B8E-ABCA-97C5286B4C31}" dt="2018-09-23T22:26:33.970" v="203" actId="1076"/>
          <ac:spMkLst>
            <pc:docMk/>
            <pc:sldMk cId="3596936488" sldId="264"/>
            <ac:spMk id="2" creationId="{A9E2DEAF-A0F5-4581-B5E8-3C2725255C44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3:05:21.574" v="507" actId="20577"/>
          <ac:spMkLst>
            <pc:docMk/>
            <pc:sldMk cId="3596936488" sldId="264"/>
            <ac:spMk id="3" creationId="{A9B45176-8CAA-47D8-BC2A-0C3C3A66F54B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29:46.378" v="276" actId="1076"/>
          <ac:picMkLst>
            <pc:docMk/>
            <pc:sldMk cId="3596936488" sldId="264"/>
            <ac:picMk id="1026" creationId="{55DF52DC-AB12-47C5-A951-162673464B86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3:09:37.797" v="510" actId="20577"/>
        <pc:sldMkLst>
          <pc:docMk/>
          <pc:sldMk cId="1172237233" sldId="267"/>
        </pc:sldMkLst>
        <pc:spChg chg="mod">
          <ac:chgData name="Julian Duque" userId="S::juliandduque@knights.ucf.edu::546234b2-8c2c-4541-a916-f377903df1c6" providerId="AD" clId="Web-{0BDACE39-8F58-4B8E-ABCA-97C5286B4C31}" dt="2018-09-23T22:31:30.519" v="337" actId="20577"/>
          <ac:spMkLst>
            <pc:docMk/>
            <pc:sldMk cId="1172237233" sldId="267"/>
            <ac:spMk id="2" creationId="{3F4AF3BE-AF5E-465D-8082-8D5F7F5E6945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3:09:37.797" v="510" actId="20577"/>
          <ac:spMkLst>
            <pc:docMk/>
            <pc:sldMk cId="1172237233" sldId="267"/>
            <ac:spMk id="3" creationId="{BD0FA334-2BE8-4870-9F3E-22DAB8328170}"/>
          </ac:spMkLst>
        </pc:spChg>
      </pc:sldChg>
      <pc:sldChg chg="modSp">
        <pc:chgData name="Julian Duque" userId="S::juliandduque@knights.ucf.edu::546234b2-8c2c-4541-a916-f377903df1c6" providerId="AD" clId="Web-{0BDACE39-8F58-4B8E-ABCA-97C5286B4C31}" dt="2018-09-23T22:38:21.805" v="397" actId="20577"/>
        <pc:sldMkLst>
          <pc:docMk/>
          <pc:sldMk cId="2274679019" sldId="269"/>
        </pc:sldMkLst>
        <pc:spChg chg="mod">
          <ac:chgData name="Julian Duque" userId="S::juliandduque@knights.ucf.edu::546234b2-8c2c-4541-a916-f377903df1c6" providerId="AD" clId="Web-{0BDACE39-8F58-4B8E-ABCA-97C5286B4C31}" dt="2018-09-23T22:38:21.805" v="397" actId="20577"/>
          <ac:spMkLst>
            <pc:docMk/>
            <pc:sldMk cId="2274679019" sldId="269"/>
            <ac:spMk id="2" creationId="{A240EC15-312B-450C-9BFD-A77C20E430D0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2:38:18.712" v="394" actId="20577"/>
          <ac:spMkLst>
            <pc:docMk/>
            <pc:sldMk cId="2274679019" sldId="269"/>
            <ac:spMk id="3" creationId="{66255F1D-4CCB-482A-869D-6AA97A6162D2}"/>
          </ac:spMkLst>
        </pc:spChg>
      </pc:sldChg>
      <pc:sldChg chg="modSp add del mod setBg">
        <pc:chgData name="Julian Duque" userId="S::juliandduque@knights.ucf.edu::546234b2-8c2c-4541-a916-f377903df1c6" providerId="AD" clId="Web-{0BDACE39-8F58-4B8E-ABCA-97C5286B4C31}" dt="2018-09-23T23:14:44.815" v="514" actId="20577"/>
        <pc:sldMkLst>
          <pc:docMk/>
          <pc:sldMk cId="4065402301" sldId="284"/>
        </pc:sldMkLst>
        <pc:spChg chg="mod">
          <ac:chgData name="Julian Duque" userId="S::juliandduque@knights.ucf.edu::546234b2-8c2c-4541-a916-f377903df1c6" providerId="AD" clId="Web-{0BDACE39-8F58-4B8E-ABCA-97C5286B4C31}" dt="2018-09-23T22:21:27.184" v="101" actId="20577"/>
          <ac:spMkLst>
            <pc:docMk/>
            <pc:sldMk cId="4065402301" sldId="284"/>
            <ac:spMk id="2" creationId="{9629A604-61AE-4A94-BE05-75DCE4762B55}"/>
          </ac:spMkLst>
        </pc:spChg>
      </pc:sldChg>
      <pc:sldChg chg="addSp modSp">
        <pc:chgData name="Julian Duque" userId="S::juliandduque@knights.ucf.edu::546234b2-8c2c-4541-a916-f377903df1c6" providerId="AD" clId="Web-{0BDACE39-8F58-4B8E-ABCA-97C5286B4C31}" dt="2018-09-23T22:58:00.289" v="457" actId="20577"/>
        <pc:sldMkLst>
          <pc:docMk/>
          <pc:sldMk cId="599100016" sldId="287"/>
        </pc:sldMkLst>
        <pc:spChg chg="mod">
          <ac:chgData name="Julian Duque" userId="S::juliandduque@knights.ucf.edu::546234b2-8c2c-4541-a916-f377903df1c6" providerId="AD" clId="Web-{0BDACE39-8F58-4B8E-ABCA-97C5286B4C31}" dt="2018-09-23T22:57:26.881" v="444" actId="20577"/>
          <ac:spMkLst>
            <pc:docMk/>
            <pc:sldMk cId="599100016" sldId="287"/>
            <ac:spMk id="3" creationId="{6673DDE6-D096-4670-82A3-C6F5E8D19B81}"/>
          </ac:spMkLst>
        </pc:spChg>
        <pc:spChg chg="add mod">
          <ac:chgData name="Julian Duque" userId="S::juliandduque@knights.ucf.edu::546234b2-8c2c-4541-a916-f377903df1c6" providerId="AD" clId="Web-{0BDACE39-8F58-4B8E-ABCA-97C5286B4C31}" dt="2018-09-23T22:57:41.100" v="447" actId="1076"/>
          <ac:spMkLst>
            <pc:docMk/>
            <pc:sldMk cId="599100016" sldId="287"/>
            <ac:spMk id="5" creationId="{1B0E2C6C-16E9-456F-8821-3BA6E6B39904}"/>
          </ac:spMkLst>
        </pc:spChg>
        <pc:spChg chg="add mod">
          <ac:chgData name="Julian Duque" userId="S::juliandduque@knights.ucf.edu::546234b2-8c2c-4541-a916-f377903df1c6" providerId="AD" clId="Web-{0BDACE39-8F58-4B8E-ABCA-97C5286B4C31}" dt="2018-09-23T22:58:00.289" v="457" actId="20577"/>
          <ac:spMkLst>
            <pc:docMk/>
            <pc:sldMk cId="599100016" sldId="287"/>
            <ac:spMk id="6" creationId="{C7B58FC8-FE2B-4757-A9D4-98DFF3F163FC}"/>
          </ac:spMkLst>
        </pc:spChg>
      </pc:sldChg>
      <pc:sldChg chg="modSp">
        <pc:chgData name="Julian Duque" userId="S::juliandduque@knights.ucf.edu::546234b2-8c2c-4541-a916-f377903df1c6" providerId="AD" clId="Web-{0BDACE39-8F58-4B8E-ABCA-97C5286B4C31}" dt="2018-09-23T23:00:23.696" v="466" actId="20577"/>
        <pc:sldMkLst>
          <pc:docMk/>
          <pc:sldMk cId="3308153990" sldId="288"/>
        </pc:sldMkLst>
        <pc:spChg chg="mod">
          <ac:chgData name="Julian Duque" userId="S::juliandduque@knights.ucf.edu::546234b2-8c2c-4541-a916-f377903df1c6" providerId="AD" clId="Web-{0BDACE39-8F58-4B8E-ABCA-97C5286B4C31}" dt="2018-09-23T23:00:23.696" v="466" actId="20577"/>
          <ac:spMkLst>
            <pc:docMk/>
            <pc:sldMk cId="3308153990" sldId="288"/>
            <ac:spMk id="3" creationId="{0D0784ED-09CB-4700-991C-A8848075328B}"/>
          </ac:spMkLst>
        </pc:spChg>
      </pc:sldChg>
      <pc:sldChg chg="modSp ord">
        <pc:chgData name="Julian Duque" userId="S::juliandduque@knights.ucf.edu::546234b2-8c2c-4541-a916-f377903df1c6" providerId="AD" clId="Web-{0BDACE39-8F58-4B8E-ABCA-97C5286B4C31}" dt="2018-09-23T22:22:12.419" v="119" actId="1076"/>
        <pc:sldMkLst>
          <pc:docMk/>
          <pc:sldMk cId="3075170892" sldId="289"/>
        </pc:sldMkLst>
        <pc:graphicFrameChg chg="mod">
          <ac:chgData name="Julian Duque" userId="S::juliandduque@knights.ucf.edu::546234b2-8c2c-4541-a916-f377903df1c6" providerId="AD" clId="Web-{0BDACE39-8F58-4B8E-ABCA-97C5286B4C31}" dt="2018-09-23T22:22:12.419" v="119" actId="1076"/>
          <ac:graphicFrameMkLst>
            <pc:docMk/>
            <pc:sldMk cId="3075170892" sldId="289"/>
            <ac:graphicFrameMk id="4" creationId="{1EAD6F17-3B39-4874-A055-2DF2A8692CE0}"/>
          </ac:graphicFrameMkLst>
        </pc:graphicFrameChg>
      </pc:sldChg>
      <pc:sldChg chg="modSp">
        <pc:chgData name="Julian Duque" userId="S::juliandduque@knights.ucf.edu::546234b2-8c2c-4541-a916-f377903df1c6" providerId="AD" clId="Web-{0BDACE39-8F58-4B8E-ABCA-97C5286B4C31}" dt="2018-09-23T22:35:11.225" v="388" actId="1076"/>
        <pc:sldMkLst>
          <pc:docMk/>
          <pc:sldMk cId="55210708" sldId="291"/>
        </pc:sldMkLst>
        <pc:spChg chg="mod">
          <ac:chgData name="Julian Duque" userId="S::juliandduque@knights.ucf.edu::546234b2-8c2c-4541-a916-f377903df1c6" providerId="AD" clId="Web-{0BDACE39-8F58-4B8E-ABCA-97C5286B4C31}" dt="2018-09-23T22:35:11.225" v="388" actId="1076"/>
          <ac:spMkLst>
            <pc:docMk/>
            <pc:sldMk cId="55210708" sldId="291"/>
            <ac:spMk id="3" creationId="{00000000-0000-0000-0000-000000000000}"/>
          </ac:spMkLst>
        </pc:spChg>
      </pc:sldChg>
      <pc:sldChg chg="modSp">
        <pc:chgData name="Julian Duque" userId="S::juliandduque@knights.ucf.edu::546234b2-8c2c-4541-a916-f377903df1c6" providerId="AD" clId="Web-{0BDACE39-8F58-4B8E-ABCA-97C5286B4C31}" dt="2018-09-23T23:16:38.223" v="519" actId="20577"/>
        <pc:sldMkLst>
          <pc:docMk/>
          <pc:sldMk cId="1743539640" sldId="292"/>
        </pc:sldMkLst>
        <pc:spChg chg="mod">
          <ac:chgData name="Julian Duque" userId="S::juliandduque@knights.ucf.edu::546234b2-8c2c-4541-a916-f377903df1c6" providerId="AD" clId="Web-{0BDACE39-8F58-4B8E-ABCA-97C5286B4C31}" dt="2018-09-23T23:16:38.223" v="519" actId="20577"/>
          <ac:spMkLst>
            <pc:docMk/>
            <pc:sldMk cId="1743539640" sldId="292"/>
            <ac:spMk id="3" creationId="{00000000-0000-0000-0000-000000000000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32:02.473" v="343" actId="1076"/>
          <ac:picMkLst>
            <pc:docMk/>
            <pc:sldMk cId="1743539640" sldId="292"/>
            <ac:picMk id="4" creationId="{00000000-0000-0000-0000-000000000000}"/>
          </ac:picMkLst>
        </pc:picChg>
      </pc:sldChg>
      <pc:sldChg chg="add del">
        <pc:chgData name="Julian Duque" userId="S::juliandduque@knights.ucf.edu::546234b2-8c2c-4541-a916-f377903df1c6" providerId="AD" clId="Web-{0BDACE39-8F58-4B8E-ABCA-97C5286B4C31}" dt="2018-09-23T22:35:24.350" v="390" actId="20577"/>
        <pc:sldMkLst>
          <pc:docMk/>
          <pc:sldMk cId="3199201494" sldId="294"/>
        </pc:sldMkLst>
      </pc:sldChg>
      <pc:sldChg chg="modSp">
        <pc:chgData name="Julian Duque" userId="S::juliandduque@knights.ucf.edu::546234b2-8c2c-4541-a916-f377903df1c6" providerId="AD" clId="Web-{0BDACE39-8F58-4B8E-ABCA-97C5286B4C31}" dt="2018-09-23T22:44:57.060" v="430" actId="1076"/>
        <pc:sldMkLst>
          <pc:docMk/>
          <pc:sldMk cId="3126350580" sldId="302"/>
        </pc:sldMkLst>
        <pc:spChg chg="mod">
          <ac:chgData name="Julian Duque" userId="S::juliandduque@knights.ucf.edu::546234b2-8c2c-4541-a916-f377903df1c6" providerId="AD" clId="Web-{0BDACE39-8F58-4B8E-ABCA-97C5286B4C31}" dt="2018-09-23T22:31:57.192" v="341" actId="1076"/>
          <ac:spMkLst>
            <pc:docMk/>
            <pc:sldMk cId="3126350580" sldId="302"/>
            <ac:spMk id="2" creationId="{ECD3A4A3-A9CF-4E1C-ACA4-5DF8EB3507CD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2:44:57.060" v="430" actId="1076"/>
          <ac:spMkLst>
            <pc:docMk/>
            <pc:sldMk cId="3126350580" sldId="302"/>
            <ac:spMk id="7" creationId="{14638809-4F2D-45E4-9ADA-8922EE5DDB80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44:47.232" v="428" actId="1076"/>
          <ac:picMkLst>
            <pc:docMk/>
            <pc:sldMk cId="3126350580" sldId="302"/>
            <ac:picMk id="5" creationId="{C6D07280-1EC6-43BB-BC9D-214A7E036EC0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2:47:17.562" v="441" actId="1076"/>
        <pc:sldMkLst>
          <pc:docMk/>
          <pc:sldMk cId="3133728963" sldId="303"/>
        </pc:sldMkLst>
        <pc:spChg chg="mod">
          <ac:chgData name="Julian Duque" userId="S::juliandduque@knights.ucf.edu::546234b2-8c2c-4541-a916-f377903df1c6" providerId="AD" clId="Web-{0BDACE39-8F58-4B8E-ABCA-97C5286B4C31}" dt="2018-09-23T22:19:13.886" v="58" actId="1076"/>
          <ac:spMkLst>
            <pc:docMk/>
            <pc:sldMk cId="3133728963" sldId="303"/>
            <ac:spMk id="3" creationId="{9A6FE081-DEB2-4C6C-811F-2A4B021B7E46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2:47:17.562" v="441" actId="1076"/>
          <ac:spMkLst>
            <pc:docMk/>
            <pc:sldMk cId="3133728963" sldId="303"/>
            <ac:spMk id="4" creationId="{4448981E-1EF2-4318-95B7-91D4E4A53E87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19:09.245" v="57" actId="1076"/>
          <ac:picMkLst>
            <pc:docMk/>
            <pc:sldMk cId="3133728963" sldId="303"/>
            <ac:picMk id="5" creationId="{BBA9E5D5-7D84-4A78-9F09-C6EBD86AD425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3:26:59.824" v="525" actId="20577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0BDACE39-8F58-4B8E-ABCA-97C5286B4C31}" dt="2018-09-23T22:45:10.873" v="431" actId="1076"/>
          <ac:spMkLst>
            <pc:docMk/>
            <pc:sldMk cId="3582100713" sldId="305"/>
            <ac:spMk id="2" creationId="{8955030F-DB2C-41F5-98A7-0609552637C0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3:26:59.824" v="525" actId="20577"/>
          <ac:spMkLst>
            <pc:docMk/>
            <pc:sldMk cId="3582100713" sldId="305"/>
            <ac:spMk id="5" creationId="{012B52ED-8161-456A-B675-AC585175A377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33:25.255" v="368" actId="1076"/>
          <ac:picMkLst>
            <pc:docMk/>
            <pc:sldMk cId="3582100713" sldId="305"/>
            <ac:picMk id="10" creationId="{C1BCCD9C-4108-4B22-916F-DCE6F46027E2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2:43:59.638" v="424" actId="1076"/>
        <pc:sldMkLst>
          <pc:docMk/>
          <pc:sldMk cId="2682240938" sldId="306"/>
        </pc:sldMkLst>
        <pc:spChg chg="mod">
          <ac:chgData name="Julian Duque" userId="S::juliandduque@knights.ucf.edu::546234b2-8c2c-4541-a916-f377903df1c6" providerId="AD" clId="Web-{0BDACE39-8F58-4B8E-ABCA-97C5286B4C31}" dt="2018-09-23T22:20:20.324" v="90" actId="1076"/>
          <ac:spMkLst>
            <pc:docMk/>
            <pc:sldMk cId="2682240938" sldId="306"/>
            <ac:spMk id="4" creationId="{C569A012-50FD-4C09-B995-0094CF1837D2}"/>
          </ac:spMkLst>
        </pc:spChg>
        <pc:picChg chg="mod">
          <ac:chgData name="Julian Duque" userId="S::juliandduque@knights.ucf.edu::546234b2-8c2c-4541-a916-f377903df1c6" providerId="AD" clId="Web-{0BDACE39-8F58-4B8E-ABCA-97C5286B4C31}" dt="2018-09-23T22:43:59.638" v="424" actId="1076"/>
          <ac:picMkLst>
            <pc:docMk/>
            <pc:sldMk cId="2682240938" sldId="306"/>
            <ac:picMk id="5" creationId="{A9479422-9811-431D-BE8E-BDFC3A848445}"/>
          </ac:picMkLst>
        </pc:picChg>
      </pc:sldChg>
      <pc:sldChg chg="modSp ord">
        <pc:chgData name="Julian Duque" userId="S::juliandduque@knights.ucf.edu::546234b2-8c2c-4541-a916-f377903df1c6" providerId="AD" clId="Web-{0BDACE39-8F58-4B8E-ABCA-97C5286B4C31}" dt="2018-09-23T22:42:20.886" v="419" actId="20577"/>
        <pc:sldMkLst>
          <pc:docMk/>
          <pc:sldMk cId="1899828316" sldId="307"/>
        </pc:sldMkLst>
        <pc:picChg chg="mod">
          <ac:chgData name="Julian Duque" userId="S::juliandduque@knights.ucf.edu::546234b2-8c2c-4541-a916-f377903df1c6" providerId="AD" clId="Web-{0BDACE39-8F58-4B8E-ABCA-97C5286B4C31}" dt="2018-09-23T22:34:45.881" v="386" actId="1076"/>
          <ac:picMkLst>
            <pc:docMk/>
            <pc:sldMk cId="1899828316" sldId="307"/>
            <ac:picMk id="4" creationId="{00000000-0000-0000-0000-000000000000}"/>
          </ac:picMkLst>
        </pc:picChg>
      </pc:sldChg>
      <pc:sldChg chg="ord">
        <pc:chgData name="Julian Duque" userId="S::juliandduque@knights.ucf.edu::546234b2-8c2c-4541-a916-f377903df1c6" providerId="AD" clId="Web-{0BDACE39-8F58-4B8E-ABCA-97C5286B4C31}" dt="2018-09-23T22:41:36.745" v="414" actId="20577"/>
        <pc:sldMkLst>
          <pc:docMk/>
          <pc:sldMk cId="1627643416" sldId="308"/>
        </pc:sldMkLst>
      </pc:sldChg>
      <pc:sldChg chg="modSp">
        <pc:chgData name="Julian Duque" userId="S::juliandduque@knights.ucf.edu::546234b2-8c2c-4541-a916-f377903df1c6" providerId="AD" clId="Web-{0BDACE39-8F58-4B8E-ABCA-97C5286B4C31}" dt="2018-09-23T22:38:00.102" v="392" actId="1076"/>
        <pc:sldMkLst>
          <pc:docMk/>
          <pc:sldMk cId="1071697638" sldId="313"/>
        </pc:sldMkLst>
        <pc:spChg chg="mod">
          <ac:chgData name="Julian Duque" userId="S::juliandduque@knights.ucf.edu::546234b2-8c2c-4541-a916-f377903df1c6" providerId="AD" clId="Web-{0BDACE39-8F58-4B8E-ABCA-97C5286B4C31}" dt="2018-09-23T22:38:00.102" v="392" actId="1076"/>
          <ac:spMkLst>
            <pc:docMk/>
            <pc:sldMk cId="1071697638" sldId="313"/>
            <ac:spMk id="3" creationId="{00000000-0000-0000-0000-000000000000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2:31:27.004" v="336" actId="1076"/>
          <ac:spMkLst>
            <pc:docMk/>
            <pc:sldMk cId="1071697638" sldId="313"/>
            <ac:spMk id="4" creationId="{4E70B1EE-0312-44F3-9400-5686A90E6095}"/>
          </ac:spMkLst>
        </pc:spChg>
      </pc:sldChg>
      <pc:sldChg chg="modSp ord">
        <pc:chgData name="Julian Duque" userId="S::juliandduque@knights.ucf.edu::546234b2-8c2c-4541-a916-f377903df1c6" providerId="AD" clId="Web-{0BDACE39-8F58-4B8E-ABCA-97C5286B4C31}" dt="2018-09-23T22:42:31.168" v="421" actId="20577"/>
        <pc:sldMkLst>
          <pc:docMk/>
          <pc:sldMk cId="44957743" sldId="314"/>
        </pc:sldMkLst>
        <pc:picChg chg="mod">
          <ac:chgData name="Julian Duque" userId="S::juliandduque@knights.ucf.edu::546234b2-8c2c-4541-a916-f377903df1c6" providerId="AD" clId="Web-{0BDACE39-8F58-4B8E-ABCA-97C5286B4C31}" dt="2018-09-23T22:32:58.755" v="361" actId="1076"/>
          <ac:picMkLst>
            <pc:docMk/>
            <pc:sldMk cId="44957743" sldId="314"/>
            <ac:picMk id="6" creationId="{00000000-0000-0000-0000-000000000000}"/>
          </ac:picMkLst>
        </pc:picChg>
      </pc:sldChg>
      <pc:sldChg chg="modSp">
        <pc:chgData name="Julian Duque" userId="S::juliandduque@knights.ucf.edu::546234b2-8c2c-4541-a916-f377903df1c6" providerId="AD" clId="Web-{0BDACE39-8F58-4B8E-ABCA-97C5286B4C31}" dt="2018-09-23T22:21:36.731" v="109" actId="20577"/>
        <pc:sldMkLst>
          <pc:docMk/>
          <pc:sldMk cId="2550455763" sldId="316"/>
        </pc:sldMkLst>
        <pc:spChg chg="mod">
          <ac:chgData name="Julian Duque" userId="S::juliandduque@knights.ucf.edu::546234b2-8c2c-4541-a916-f377903df1c6" providerId="AD" clId="Web-{0BDACE39-8F58-4B8E-ABCA-97C5286B4C31}" dt="2018-09-23T22:21:33.794" v="104" actId="20577"/>
          <ac:spMkLst>
            <pc:docMk/>
            <pc:sldMk cId="2550455763" sldId="316"/>
            <ac:spMk id="3" creationId="{A9FCFCBD-5A0A-4217-8633-445C0145894B}"/>
          </ac:spMkLst>
        </pc:spChg>
        <pc:spChg chg="mod">
          <ac:chgData name="Julian Duque" userId="S::juliandduque@knights.ucf.edu::546234b2-8c2c-4541-a916-f377903df1c6" providerId="AD" clId="Web-{0BDACE39-8F58-4B8E-ABCA-97C5286B4C31}" dt="2018-09-23T22:21:36.731" v="109" actId="20577"/>
          <ac:spMkLst>
            <pc:docMk/>
            <pc:sldMk cId="2550455763" sldId="316"/>
            <ac:spMk id="4" creationId="{A866BB84-3C4D-49A6-99CC-1C17BC2AF1EE}"/>
          </ac:spMkLst>
        </pc:spChg>
        <pc:graphicFrameChg chg="mod modGraphic">
          <ac:chgData name="Julian Duque" userId="S::juliandduque@knights.ucf.edu::546234b2-8c2c-4541-a916-f377903df1c6" providerId="AD" clId="Web-{0BDACE39-8F58-4B8E-ABCA-97C5286B4C31}" dt="2018-09-23T22:19:36.323" v="62" actId="1076"/>
          <ac:graphicFrameMkLst>
            <pc:docMk/>
            <pc:sldMk cId="2550455763" sldId="316"/>
            <ac:graphicFrameMk id="8" creationId="{BCAAF423-3F3D-47C9-ACA8-FD0F82E592B5}"/>
          </ac:graphicFrameMkLst>
        </pc:graphicFrameChg>
      </pc:sldChg>
      <pc:sldChg chg="modSp">
        <pc:chgData name="Julian Duque" userId="S::juliandduque@knights.ucf.edu::546234b2-8c2c-4541-a916-f377903df1c6" providerId="AD" clId="Web-{0BDACE39-8F58-4B8E-ABCA-97C5286B4C31}" dt="2018-09-23T22:22:18.169" v="120" actId="20577"/>
        <pc:sldMkLst>
          <pc:docMk/>
          <pc:sldMk cId="2313116168" sldId="318"/>
        </pc:sldMkLst>
        <pc:spChg chg="mod">
          <ac:chgData name="Julian Duque" userId="S::juliandduque@knights.ucf.edu::546234b2-8c2c-4541-a916-f377903df1c6" providerId="AD" clId="Web-{0BDACE39-8F58-4B8E-ABCA-97C5286B4C31}" dt="2018-09-23T22:22:18.169" v="120" actId="20577"/>
          <ac:spMkLst>
            <pc:docMk/>
            <pc:sldMk cId="2313116168" sldId="318"/>
            <ac:spMk id="2" creationId="{9629A604-61AE-4A94-BE05-75DCE4762B55}"/>
          </ac:spMkLst>
        </pc:spChg>
      </pc:sldChg>
    </pc:docChg>
  </pc:docChgLst>
  <pc:docChgLst>
    <pc:chgData name="Alexander Long" userId="S::alexlong@knights.ucf.edu::02784200-6077-49f8-9b7e-62377ae26b73" providerId="AD" clId="Web-{96124FA4-3BDD-94C4-A0AA-6EBADB8EEBEA}"/>
    <pc:docChg chg="delSld modSld">
      <pc:chgData name="Alexander Long" userId="S::alexlong@knights.ucf.edu::02784200-6077-49f8-9b7e-62377ae26b73" providerId="AD" clId="Web-{96124FA4-3BDD-94C4-A0AA-6EBADB8EEBEA}" dt="2018-11-27T21:13:51.391" v="51" actId="20577"/>
      <pc:docMkLst>
        <pc:docMk/>
      </pc:docMkLst>
      <pc:sldChg chg="modSp">
        <pc:chgData name="Alexander Long" userId="S::alexlong@knights.ucf.edu::02784200-6077-49f8-9b7e-62377ae26b73" providerId="AD" clId="Web-{96124FA4-3BDD-94C4-A0AA-6EBADB8EEBEA}" dt="2018-11-27T21:06:10.736" v="34" actId="20577"/>
        <pc:sldMkLst>
          <pc:docMk/>
          <pc:sldMk cId="3199201494" sldId="294"/>
        </pc:sldMkLst>
        <pc:spChg chg="mod">
          <ac:chgData name="Alexander Long" userId="S::alexlong@knights.ucf.edu::02784200-6077-49f8-9b7e-62377ae26b73" providerId="AD" clId="Web-{96124FA4-3BDD-94C4-A0AA-6EBADB8EEBEA}" dt="2018-11-27T21:06:10.736" v="34" actId="20577"/>
          <ac:spMkLst>
            <pc:docMk/>
            <pc:sldMk cId="3199201494" sldId="294"/>
            <ac:spMk id="6" creationId="{00000000-0000-0000-0000-000000000000}"/>
          </ac:spMkLst>
        </pc:spChg>
        <pc:picChg chg="mod">
          <ac:chgData name="Alexander Long" userId="S::alexlong@knights.ucf.edu::02784200-6077-49f8-9b7e-62377ae26b73" providerId="AD" clId="Web-{96124FA4-3BDD-94C4-A0AA-6EBADB8EEBEA}" dt="2018-11-27T21:03:40.246" v="21" actId="1076"/>
          <ac:picMkLst>
            <pc:docMk/>
            <pc:sldMk cId="3199201494" sldId="294"/>
            <ac:picMk id="2" creationId="{0CA1EB3F-3ED5-410B-BD44-73423F5DBE9F}"/>
          </ac:picMkLst>
        </pc:picChg>
      </pc:sldChg>
      <pc:sldChg chg="modSp">
        <pc:chgData name="Alexander Long" userId="S::alexlong@knights.ucf.edu::02784200-6077-49f8-9b7e-62377ae26b73" providerId="AD" clId="Web-{96124FA4-3BDD-94C4-A0AA-6EBADB8EEBEA}" dt="2018-11-27T21:13:51.391" v="50" actId="20577"/>
        <pc:sldMkLst>
          <pc:docMk/>
          <pc:sldMk cId="2497413932" sldId="297"/>
        </pc:sldMkLst>
        <pc:spChg chg="mod">
          <ac:chgData name="Alexander Long" userId="S::alexlong@knights.ucf.edu::02784200-6077-49f8-9b7e-62377ae26b73" providerId="AD" clId="Web-{96124FA4-3BDD-94C4-A0AA-6EBADB8EEBEA}" dt="2018-11-27T21:13:51.391" v="50" actId="20577"/>
          <ac:spMkLst>
            <pc:docMk/>
            <pc:sldMk cId="2497413932" sldId="297"/>
            <ac:spMk id="3" creationId="{00000000-0000-0000-0000-000000000000}"/>
          </ac:spMkLst>
        </pc:spChg>
      </pc:sldChg>
      <pc:sldChg chg="addSp modSp">
        <pc:chgData name="Alexander Long" userId="S::alexlong@knights.ucf.edu::02784200-6077-49f8-9b7e-62377ae26b73" providerId="AD" clId="Web-{96124FA4-3BDD-94C4-A0AA-6EBADB8EEBEA}" dt="2018-11-27T21:03:07.542" v="18" actId="20577"/>
        <pc:sldMkLst>
          <pc:docMk/>
          <pc:sldMk cId="2869197749" sldId="299"/>
        </pc:sldMkLst>
        <pc:spChg chg="mod">
          <ac:chgData name="Alexander Long" userId="S::alexlong@knights.ucf.edu::02784200-6077-49f8-9b7e-62377ae26b73" providerId="AD" clId="Web-{96124FA4-3BDD-94C4-A0AA-6EBADB8EEBEA}" dt="2018-11-27T21:03:07.542" v="18" actId="20577"/>
          <ac:spMkLst>
            <pc:docMk/>
            <pc:sldMk cId="2869197749" sldId="299"/>
            <ac:spMk id="3" creationId="{00000000-0000-0000-0000-000000000000}"/>
          </ac:spMkLst>
        </pc:spChg>
        <pc:spChg chg="mod">
          <ac:chgData name="Alexander Long" userId="S::alexlong@knights.ucf.edu::02784200-6077-49f8-9b7e-62377ae26b73" providerId="AD" clId="Web-{96124FA4-3BDD-94C4-A0AA-6EBADB8EEBEA}" dt="2018-11-27T21:03:06.011" v="17" actId="20577"/>
          <ac:spMkLst>
            <pc:docMk/>
            <pc:sldMk cId="2869197749" sldId="299"/>
            <ac:spMk id="4" creationId="{00000000-0000-0000-0000-000000000000}"/>
          </ac:spMkLst>
        </pc:spChg>
        <pc:graphicFrameChg chg="mod">
          <ac:chgData name="Alexander Long" userId="S::alexlong@knights.ucf.edu::02784200-6077-49f8-9b7e-62377ae26b73" providerId="AD" clId="Web-{96124FA4-3BDD-94C4-A0AA-6EBADB8EEBEA}" dt="2018-11-27T21:02:11.650" v="6" actId="1076"/>
          <ac:graphicFrameMkLst>
            <pc:docMk/>
            <pc:sldMk cId="2869197749" sldId="299"/>
            <ac:graphicFrameMk id="5" creationId="{6EB50BCF-B5BE-4842-BE9B-A3F42AD6B855}"/>
          </ac:graphicFrameMkLst>
        </pc:graphicFrameChg>
        <pc:picChg chg="add mod">
          <ac:chgData name="Alexander Long" userId="S::alexlong@knights.ucf.edu::02784200-6077-49f8-9b7e-62377ae26b73" providerId="AD" clId="Web-{96124FA4-3BDD-94C4-A0AA-6EBADB8EEBEA}" dt="2018-11-27T21:02:27.806" v="14" actId="1076"/>
          <ac:picMkLst>
            <pc:docMk/>
            <pc:sldMk cId="2869197749" sldId="299"/>
            <ac:picMk id="7" creationId="{C847EA18-65B9-4CAB-BE74-ACE6A5834B69}"/>
          </ac:picMkLst>
        </pc:picChg>
        <pc:picChg chg="add mod">
          <ac:chgData name="Alexander Long" userId="S::alexlong@knights.ucf.edu::02784200-6077-49f8-9b7e-62377ae26b73" providerId="AD" clId="Web-{96124FA4-3BDD-94C4-A0AA-6EBADB8EEBEA}" dt="2018-11-27T21:02:25.728" v="13" actId="1076"/>
          <ac:picMkLst>
            <pc:docMk/>
            <pc:sldMk cId="2869197749" sldId="299"/>
            <ac:picMk id="9" creationId="{9D250F96-1F42-4A3D-9A84-277BA67167DB}"/>
          </ac:picMkLst>
        </pc:picChg>
      </pc:sldChg>
      <pc:sldChg chg="del">
        <pc:chgData name="Alexander Long" userId="S::alexlong@knights.ucf.edu::02784200-6077-49f8-9b7e-62377ae26b73" providerId="AD" clId="Web-{96124FA4-3BDD-94C4-A0AA-6EBADB8EEBEA}" dt="2018-11-27T21:03:09.777" v="20"/>
        <pc:sldMkLst>
          <pc:docMk/>
          <pc:sldMk cId="2607581160" sldId="319"/>
        </pc:sldMkLst>
      </pc:sldChg>
    </pc:docChg>
  </pc:docChgLst>
  <pc:docChgLst>
    <pc:chgData name="Jakub Nishioka" userId="S::jakubnishioka@knights.ucf.edu::41317c50-3ab4-4d45-8d13-c2fb399640fd" providerId="AD" clId="Web-{05EE2764-6A70-D520-3A95-4A1883D6798C}"/>
    <pc:docChg chg="addSld delSld modSld sldOrd">
      <pc:chgData name="Jakub Nishioka" userId="S::jakubnishioka@knights.ucf.edu::41317c50-3ab4-4d45-8d13-c2fb399640fd" providerId="AD" clId="Web-{05EE2764-6A70-D520-3A95-4A1883D6798C}" dt="2018-11-27T04:30:10.774" v="57" actId="20577"/>
      <pc:docMkLst>
        <pc:docMk/>
      </pc:docMkLst>
      <pc:sldChg chg="modSp">
        <pc:chgData name="Jakub Nishioka" userId="S::jakubnishioka@knights.ucf.edu::41317c50-3ab4-4d45-8d13-c2fb399640fd" providerId="AD" clId="Web-{05EE2764-6A70-D520-3A95-4A1883D6798C}" dt="2018-11-27T04:14:38.773" v="2" actId="20577"/>
        <pc:sldMkLst>
          <pc:docMk/>
          <pc:sldMk cId="842243883" sldId="268"/>
        </pc:sldMkLst>
        <pc:spChg chg="mod">
          <ac:chgData name="Jakub Nishioka" userId="S::jakubnishioka@knights.ucf.edu::41317c50-3ab4-4d45-8d13-c2fb399640fd" providerId="AD" clId="Web-{05EE2764-6A70-D520-3A95-4A1883D6798C}" dt="2018-11-27T04:14:38.773" v="2" actId="20577"/>
          <ac:spMkLst>
            <pc:docMk/>
            <pc:sldMk cId="842243883" sldId="268"/>
            <ac:spMk id="3" creationId="{842E7CFF-9B42-49D3-8F5B-BEFC6BB4C635}"/>
          </ac:spMkLst>
        </pc:spChg>
      </pc:sldChg>
      <pc:sldChg chg="modSp">
        <pc:chgData name="Jakub Nishioka" userId="S::jakubnishioka@knights.ucf.edu::41317c50-3ab4-4d45-8d13-c2fb399640fd" providerId="AD" clId="Web-{05EE2764-6A70-D520-3A95-4A1883D6798C}" dt="2018-11-27T04:25:17.524" v="55" actId="20577"/>
        <pc:sldMkLst>
          <pc:docMk/>
          <pc:sldMk cId="4241217337" sldId="322"/>
        </pc:sldMkLst>
        <pc:spChg chg="mod">
          <ac:chgData name="Jakub Nishioka" userId="S::jakubnishioka@knights.ucf.edu::41317c50-3ab4-4d45-8d13-c2fb399640fd" providerId="AD" clId="Web-{05EE2764-6A70-D520-3A95-4A1883D6798C}" dt="2018-11-27T04:25:14.258" v="49" actId="20577"/>
          <ac:spMkLst>
            <pc:docMk/>
            <pc:sldMk cId="4241217337" sldId="322"/>
            <ac:spMk id="3" creationId="{59B015EE-211F-4206-9513-1608AC64A83A}"/>
          </ac:spMkLst>
        </pc:spChg>
        <pc:spChg chg="mod">
          <ac:chgData name="Jakub Nishioka" userId="S::jakubnishioka@knights.ucf.edu::41317c50-3ab4-4d45-8d13-c2fb399640fd" providerId="AD" clId="Web-{05EE2764-6A70-D520-3A95-4A1883D6798C}" dt="2018-11-27T04:25:17.524" v="55" actId="20577"/>
          <ac:spMkLst>
            <pc:docMk/>
            <pc:sldMk cId="4241217337" sldId="322"/>
            <ac:spMk id="7" creationId="{1E0E077D-1AF5-4918-8642-C0D591AD83CF}"/>
          </ac:spMkLst>
        </pc:spChg>
      </pc:sldChg>
      <pc:sldChg chg="modSp">
        <pc:chgData name="Jakub Nishioka" userId="S::jakubnishioka@knights.ucf.edu::41317c50-3ab4-4d45-8d13-c2fb399640fd" providerId="AD" clId="Web-{05EE2764-6A70-D520-3A95-4A1883D6798C}" dt="2018-11-27T04:16:28.492" v="24"/>
        <pc:sldMkLst>
          <pc:docMk/>
          <pc:sldMk cId="127446004" sldId="326"/>
        </pc:sldMkLst>
        <pc:graphicFrameChg chg="mod modGraphic">
          <ac:chgData name="Jakub Nishioka" userId="S::jakubnishioka@knights.ucf.edu::41317c50-3ab4-4d45-8d13-c2fb399640fd" providerId="AD" clId="Web-{05EE2764-6A70-D520-3A95-4A1883D6798C}" dt="2018-11-27T04:16:28.492" v="24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  <pc:sldChg chg="new del">
        <pc:chgData name="Jakub Nishioka" userId="S::jakubnishioka@knights.ucf.edu::41317c50-3ab4-4d45-8d13-c2fb399640fd" providerId="AD" clId="Web-{05EE2764-6A70-D520-3A95-4A1883D6798C}" dt="2018-11-27T04:14:50.711" v="5"/>
        <pc:sldMkLst>
          <pc:docMk/>
          <pc:sldMk cId="2047330675" sldId="327"/>
        </pc:sldMkLst>
      </pc:sldChg>
      <pc:sldChg chg="addSp delSp modSp add ord replId">
        <pc:chgData name="Jakub Nishioka" userId="S::jakubnishioka@knights.ucf.edu::41317c50-3ab4-4d45-8d13-c2fb399640fd" providerId="AD" clId="Web-{05EE2764-6A70-D520-3A95-4A1883D6798C}" dt="2018-11-27T04:15:15.008" v="18" actId="20577"/>
        <pc:sldMkLst>
          <pc:docMk/>
          <pc:sldMk cId="2242953950" sldId="327"/>
        </pc:sldMkLst>
        <pc:spChg chg="mod">
          <ac:chgData name="Jakub Nishioka" userId="S::jakubnishioka@knights.ucf.edu::41317c50-3ab4-4d45-8d13-c2fb399640fd" providerId="AD" clId="Web-{05EE2764-6A70-D520-3A95-4A1883D6798C}" dt="2018-11-27T04:15:15.008" v="18" actId="20577"/>
          <ac:spMkLst>
            <pc:docMk/>
            <pc:sldMk cId="2242953950" sldId="327"/>
            <ac:spMk id="2" creationId="{75E2C0E2-40C3-43F6-A449-9BB44DA5FB5F}"/>
          </ac:spMkLst>
        </pc:spChg>
        <pc:spChg chg="add del mod">
          <ac:chgData name="Jakub Nishioka" userId="S::jakubnishioka@knights.ucf.edu::41317c50-3ab4-4d45-8d13-c2fb399640fd" providerId="AD" clId="Web-{05EE2764-6A70-D520-3A95-4A1883D6798C}" dt="2018-11-27T04:15:05.477" v="9"/>
          <ac:spMkLst>
            <pc:docMk/>
            <pc:sldMk cId="2242953950" sldId="327"/>
            <ac:spMk id="5" creationId="{C085F2FF-8B24-497E-A7B9-DF011CD30D6D}"/>
          </ac:spMkLst>
        </pc:spChg>
        <pc:graphicFrameChg chg="del">
          <ac:chgData name="Jakub Nishioka" userId="S::jakubnishioka@knights.ucf.edu::41317c50-3ab4-4d45-8d13-c2fb399640fd" providerId="AD" clId="Web-{05EE2764-6A70-D520-3A95-4A1883D6798C}" dt="2018-11-27T04:14:58.258" v="8"/>
          <ac:graphicFrameMkLst>
            <pc:docMk/>
            <pc:sldMk cId="2242953950" sldId="327"/>
            <ac:graphicFrameMk id="4" creationId="{1EAD6F17-3B39-4874-A055-2DF2A8692CE0}"/>
          </ac:graphicFrameMkLst>
        </pc:graphicFrameChg>
        <pc:graphicFrameChg chg="add mod ord modGraphic">
          <ac:chgData name="Jakub Nishioka" userId="S::jakubnishioka@knights.ucf.edu::41317c50-3ab4-4d45-8d13-c2fb399640fd" providerId="AD" clId="Web-{05EE2764-6A70-D520-3A95-4A1883D6798C}" dt="2018-11-27T04:15:05.477" v="9"/>
          <ac:graphicFrameMkLst>
            <pc:docMk/>
            <pc:sldMk cId="2242953950" sldId="327"/>
            <ac:graphicFrameMk id="7" creationId="{3C776EDF-EAEA-4119-B468-3C94AB879C15}"/>
          </ac:graphicFrameMkLst>
        </pc:graphicFrameChg>
      </pc:sldChg>
    </pc:docChg>
  </pc:docChgLst>
  <pc:docChgLst>
    <pc:chgData name="Julian Duque" userId="S::juliandduque@knights.ucf.edu::546234b2-8c2c-4541-a916-f377903df1c6" providerId="AD" clId="Web-{C6778876-3D56-FBA8-AF3C-05C50E5E03F5}"/>
    <pc:docChg chg="addSld modSld sldOrd">
      <pc:chgData name="Julian Duque" userId="S::juliandduque@knights.ucf.edu::546234b2-8c2c-4541-a916-f377903df1c6" providerId="AD" clId="Web-{C6778876-3D56-FBA8-AF3C-05C50E5E03F5}" dt="2018-11-28T03:18:51.518" v="108" actId="20577"/>
      <pc:docMkLst>
        <pc:docMk/>
      </pc:docMkLst>
      <pc:sldChg chg="addSp delSp modSp">
        <pc:chgData name="Julian Duque" userId="S::juliandduque@knights.ucf.edu::546234b2-8c2c-4541-a916-f377903df1c6" providerId="AD" clId="Web-{C6778876-3D56-FBA8-AF3C-05C50E5E03F5}" dt="2018-11-28T02:58:31.284" v="66" actId="1076"/>
        <pc:sldMkLst>
          <pc:docMk/>
          <pc:sldMk cId="3133728963" sldId="303"/>
        </pc:sldMkLst>
        <pc:spChg chg="add del mod">
          <ac:chgData name="Julian Duque" userId="S::juliandduque@knights.ucf.edu::546234b2-8c2c-4541-a916-f377903df1c6" providerId="AD" clId="Web-{C6778876-3D56-FBA8-AF3C-05C50E5E03F5}" dt="2018-11-28T02:58:27.956" v="64"/>
          <ac:spMkLst>
            <pc:docMk/>
            <pc:sldMk cId="3133728963" sldId="303"/>
            <ac:spMk id="5" creationId="{31025633-6960-4A41-881A-9C490203C743}"/>
          </ac:spMkLst>
        </pc:spChg>
        <pc:picChg chg="add mod">
          <ac:chgData name="Julian Duque" userId="S::juliandduque@knights.ucf.edu::546234b2-8c2c-4541-a916-f377903df1c6" providerId="AD" clId="Web-{C6778876-3D56-FBA8-AF3C-05C50E5E03F5}" dt="2018-11-28T02:58:31.284" v="66" actId="1076"/>
          <ac:picMkLst>
            <pc:docMk/>
            <pc:sldMk cId="3133728963" sldId="303"/>
            <ac:picMk id="6" creationId="{DD29180B-E43F-4027-A36D-6F4D1CD44EB6}"/>
          </ac:picMkLst>
        </pc:picChg>
        <pc:picChg chg="del">
          <ac:chgData name="Julian Duque" userId="S::juliandduque@knights.ucf.edu::546234b2-8c2c-4541-a916-f377903df1c6" providerId="AD" clId="Web-{C6778876-3D56-FBA8-AF3C-05C50E5E03F5}" dt="2018-11-28T02:58:15.550" v="58"/>
          <ac:picMkLst>
            <pc:docMk/>
            <pc:sldMk cId="3133728963" sldId="303"/>
            <ac:picMk id="12" creationId="{A701B8AC-16FF-4008-9157-68C4F063BE4A}"/>
          </ac:picMkLst>
        </pc:picChg>
      </pc:sldChg>
      <pc:sldChg chg="modSp">
        <pc:chgData name="Julian Duque" userId="S::juliandduque@knights.ucf.edu::546234b2-8c2c-4541-a916-f377903df1c6" providerId="AD" clId="Web-{C6778876-3D56-FBA8-AF3C-05C50E5E03F5}" dt="2018-11-28T02:59:23.081" v="75" actId="1076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C6778876-3D56-FBA8-AF3C-05C50E5E03F5}" dt="2018-11-28T02:59:23.081" v="75" actId="1076"/>
          <ac:spMkLst>
            <pc:docMk/>
            <pc:sldMk cId="3582100713" sldId="305"/>
            <ac:spMk id="5" creationId="{012B52ED-8161-456A-B675-AC585175A377}"/>
          </ac:spMkLst>
        </pc:spChg>
        <pc:picChg chg="mod">
          <ac:chgData name="Julian Duque" userId="S::juliandduque@knights.ucf.edu::546234b2-8c2c-4541-a916-f377903df1c6" providerId="AD" clId="Web-{C6778876-3D56-FBA8-AF3C-05C50E5E03F5}" dt="2018-11-28T02:59:05.878" v="73" actId="1076"/>
          <ac:picMkLst>
            <pc:docMk/>
            <pc:sldMk cId="3582100713" sldId="305"/>
            <ac:picMk id="6" creationId="{94A0EC1C-1BE9-4E2E-833F-0DEA0A049E94}"/>
          </ac:picMkLst>
        </pc:picChg>
      </pc:sldChg>
      <pc:sldChg chg="modSp ord">
        <pc:chgData name="Julian Duque" userId="S::juliandduque@knights.ucf.edu::546234b2-8c2c-4541-a916-f377903df1c6" providerId="AD" clId="Web-{C6778876-3D56-FBA8-AF3C-05C50E5E03F5}" dt="2018-11-28T03:03:18.503" v="85"/>
        <pc:sldMkLst>
          <pc:docMk/>
          <pc:sldMk cId="127446004" sldId="326"/>
        </pc:sldMkLst>
        <pc:graphicFrameChg chg="mod modGraphic">
          <ac:chgData name="Julian Duque" userId="S::juliandduque@knights.ucf.edu::546234b2-8c2c-4541-a916-f377903df1c6" providerId="AD" clId="Web-{C6778876-3D56-FBA8-AF3C-05C50E5E03F5}" dt="2018-11-28T03:03:18.503" v="85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  <pc:sldChg chg="modSp">
        <pc:chgData name="Julian Duque" userId="S::juliandduque@knights.ucf.edu::546234b2-8c2c-4541-a916-f377903df1c6" providerId="AD" clId="Web-{C6778876-3D56-FBA8-AF3C-05C50E5E03F5}" dt="2018-11-28T02:04:43.464" v="56" actId="20577"/>
        <pc:sldMkLst>
          <pc:docMk/>
          <pc:sldMk cId="474984640" sldId="342"/>
        </pc:sldMkLst>
        <pc:spChg chg="mod">
          <ac:chgData name="Julian Duque" userId="S::juliandduque@knights.ucf.edu::546234b2-8c2c-4541-a916-f377903df1c6" providerId="AD" clId="Web-{C6778876-3D56-FBA8-AF3C-05C50E5E03F5}" dt="2018-11-28T02:04:43.464" v="56" actId="20577"/>
          <ac:spMkLst>
            <pc:docMk/>
            <pc:sldMk cId="474984640" sldId="342"/>
            <ac:spMk id="2" creationId="{1B1EEC03-6F92-4689-B91C-53A596A4DD83}"/>
          </ac:spMkLst>
        </pc:spChg>
      </pc:sldChg>
      <pc:sldChg chg="addSp modSp add replId">
        <pc:chgData name="Julian Duque" userId="S::juliandduque@knights.ucf.edu::546234b2-8c2c-4541-a916-f377903df1c6" providerId="AD" clId="Web-{C6778876-3D56-FBA8-AF3C-05C50E5E03F5}" dt="2018-11-28T03:18:50.706" v="106" actId="20577"/>
        <pc:sldMkLst>
          <pc:docMk/>
          <pc:sldMk cId="2289180715" sldId="343"/>
        </pc:sldMkLst>
        <pc:spChg chg="add mod">
          <ac:chgData name="Julian Duque" userId="S::juliandduque@knights.ucf.edu::546234b2-8c2c-4541-a916-f377903df1c6" providerId="AD" clId="Web-{C6778876-3D56-FBA8-AF3C-05C50E5E03F5}" dt="2018-11-28T03:18:50.706" v="106" actId="20577"/>
          <ac:spMkLst>
            <pc:docMk/>
            <pc:sldMk cId="2289180715" sldId="343"/>
            <ac:spMk id="2" creationId="{4AF901F8-0E19-432F-8D52-E308066D2E8E}"/>
          </ac:spMkLst>
        </pc:spChg>
      </pc:sldChg>
    </pc:docChg>
  </pc:docChgLst>
  <pc:docChgLst>
    <pc:chgData name="Alexander Long" userId="S::alexlong@knights.ucf.edu::02784200-6077-49f8-9b7e-62377ae26b73" providerId="AD" clId="Web-{4B64A367-DC82-B6B1-02E7-225954B90252}"/>
    <pc:docChg chg="delSld modSld sldOrd">
      <pc:chgData name="Alexander Long" userId="S::alexlong@knights.ucf.edu::02784200-6077-49f8-9b7e-62377ae26b73" providerId="AD" clId="Web-{4B64A367-DC82-B6B1-02E7-225954B90252}" dt="2018-11-27T21:00:29.551" v="141" actId="20577"/>
      <pc:docMkLst>
        <pc:docMk/>
      </pc:docMkLst>
      <pc:sldChg chg="modSp">
        <pc:chgData name="Alexander Long" userId="S::alexlong@knights.ucf.edu::02784200-6077-49f8-9b7e-62377ae26b73" providerId="AD" clId="Web-{4B64A367-DC82-B6B1-02E7-225954B90252}" dt="2018-11-27T20:11:03.253" v="0" actId="20577"/>
        <pc:sldMkLst>
          <pc:docMk/>
          <pc:sldMk cId="2497413932" sldId="297"/>
        </pc:sldMkLst>
        <pc:spChg chg="mod">
          <ac:chgData name="Alexander Long" userId="S::alexlong@knights.ucf.edu::02784200-6077-49f8-9b7e-62377ae26b73" providerId="AD" clId="Web-{4B64A367-DC82-B6B1-02E7-225954B90252}" dt="2018-11-27T20:11:03.253" v="0" actId="20577"/>
          <ac:spMkLst>
            <pc:docMk/>
            <pc:sldMk cId="2497413932" sldId="297"/>
            <ac:spMk id="3" creationId="{00000000-0000-0000-0000-000000000000}"/>
          </ac:spMkLst>
        </pc:spChg>
      </pc:sldChg>
      <pc:sldChg chg="modSp del">
        <pc:chgData name="Alexander Long" userId="S::alexlong@knights.ucf.edu::02784200-6077-49f8-9b7e-62377ae26b73" providerId="AD" clId="Web-{4B64A367-DC82-B6B1-02E7-225954B90252}" dt="2018-11-27T20:12:39.710" v="30"/>
        <pc:sldMkLst>
          <pc:docMk/>
          <pc:sldMk cId="268504200" sldId="298"/>
        </pc:sldMkLst>
        <pc:spChg chg="mod">
          <ac:chgData name="Alexander Long" userId="S::alexlong@knights.ucf.edu::02784200-6077-49f8-9b7e-62377ae26b73" providerId="AD" clId="Web-{4B64A367-DC82-B6B1-02E7-225954B90252}" dt="2018-11-27T20:11:42.130" v="10" actId="20577"/>
          <ac:spMkLst>
            <pc:docMk/>
            <pc:sldMk cId="268504200" sldId="298"/>
            <ac:spMk id="3" creationId="{00000000-0000-0000-0000-000000000000}"/>
          </ac:spMkLst>
        </pc:spChg>
      </pc:sldChg>
      <pc:sldChg chg="addSp delSp modSp">
        <pc:chgData name="Alexander Long" userId="S::alexlong@knights.ucf.edu::02784200-6077-49f8-9b7e-62377ae26b73" providerId="AD" clId="Web-{4B64A367-DC82-B6B1-02E7-225954B90252}" dt="2018-11-27T20:52:45.757" v="36" actId="1076"/>
        <pc:sldMkLst>
          <pc:docMk/>
          <pc:sldMk cId="2869197749" sldId="299"/>
        </pc:sldMkLst>
        <pc:spChg chg="mod">
          <ac:chgData name="Alexander Long" userId="S::alexlong@knights.ucf.edu::02784200-6077-49f8-9b7e-62377ae26b73" providerId="AD" clId="Web-{4B64A367-DC82-B6B1-02E7-225954B90252}" dt="2018-11-27T20:12:20.069" v="26" actId="20577"/>
          <ac:spMkLst>
            <pc:docMk/>
            <pc:sldMk cId="2869197749" sldId="299"/>
            <ac:spMk id="3" creationId="{00000000-0000-0000-0000-000000000000}"/>
          </ac:spMkLst>
        </pc:spChg>
        <pc:spChg chg="mod">
          <ac:chgData name="Alexander Long" userId="S::alexlong@knights.ucf.edu::02784200-6077-49f8-9b7e-62377ae26b73" providerId="AD" clId="Web-{4B64A367-DC82-B6B1-02E7-225954B90252}" dt="2018-11-27T20:12:18.100" v="25" actId="20577"/>
          <ac:spMkLst>
            <pc:docMk/>
            <pc:sldMk cId="2869197749" sldId="299"/>
            <ac:spMk id="4" creationId="{00000000-0000-0000-0000-000000000000}"/>
          </ac:spMkLst>
        </pc:spChg>
        <pc:graphicFrameChg chg="add mod">
          <ac:chgData name="Alexander Long" userId="S::alexlong@knights.ucf.edu::02784200-6077-49f8-9b7e-62377ae26b73" providerId="AD" clId="Web-{4B64A367-DC82-B6B1-02E7-225954B90252}" dt="2018-11-27T20:52:45.757" v="36" actId="1076"/>
          <ac:graphicFrameMkLst>
            <pc:docMk/>
            <pc:sldMk cId="2869197749" sldId="299"/>
            <ac:graphicFrameMk id="5" creationId="{6EB50BCF-B5BE-4842-BE9B-A3F42AD6B855}"/>
          </ac:graphicFrameMkLst>
        </pc:graphicFrameChg>
        <pc:picChg chg="del">
          <ac:chgData name="Alexander Long" userId="S::alexlong@knights.ucf.edu::02784200-6077-49f8-9b7e-62377ae26b73" providerId="AD" clId="Web-{4B64A367-DC82-B6B1-02E7-225954B90252}" dt="2018-11-27T20:11:30.504" v="3"/>
          <ac:picMkLst>
            <pc:docMk/>
            <pc:sldMk cId="2869197749" sldId="299"/>
            <ac:picMk id="1026" creationId="{FD7841F2-E803-4BB7-9EE2-78CDC813C4FA}"/>
          </ac:picMkLst>
        </pc:picChg>
      </pc:sldChg>
      <pc:sldChg chg="modSp ord">
        <pc:chgData name="Alexander Long" userId="S::alexlong@knights.ucf.edu::02784200-6077-49f8-9b7e-62377ae26b73" providerId="AD" clId="Web-{4B64A367-DC82-B6B1-02E7-225954B90252}" dt="2018-11-27T21:00:26.113" v="139" actId="20577"/>
        <pc:sldMkLst>
          <pc:docMk/>
          <pc:sldMk cId="2607581160" sldId="319"/>
        </pc:sldMkLst>
        <pc:spChg chg="mod">
          <ac:chgData name="Alexander Long" userId="S::alexlong@knights.ucf.edu::02784200-6077-49f8-9b7e-62377ae26b73" providerId="AD" clId="Web-{4B64A367-DC82-B6B1-02E7-225954B90252}" dt="2018-11-27T21:00:26.113" v="139" actId="20577"/>
          <ac:spMkLst>
            <pc:docMk/>
            <pc:sldMk cId="2607581160" sldId="319"/>
            <ac:spMk id="11" creationId="{32677418-0B9D-43A2-A18B-4A186C54E27B}"/>
          </ac:spMkLst>
        </pc:spChg>
      </pc:sldChg>
    </pc:docChg>
  </pc:docChgLst>
  <pc:docChgLst>
    <pc:chgData name="Lance O'Sullivan" userId="9b6ad97c-7383-46a2-af67-f4d4e5f6e5aa" providerId="ADAL" clId="{074DA254-FEB1-4E0C-A5C7-1593C5A2E6F8}"/>
    <pc:docChg chg="modSld">
      <pc:chgData name="Lance O'Sullivan" userId="9b6ad97c-7383-46a2-af67-f4d4e5f6e5aa" providerId="ADAL" clId="{074DA254-FEB1-4E0C-A5C7-1593C5A2E6F8}" dt="2018-10-18T13:38:02.535" v="11" actId="20577"/>
      <pc:docMkLst>
        <pc:docMk/>
      </pc:docMkLst>
      <pc:sldChg chg="modSp">
        <pc:chgData name="Lance O'Sullivan" userId="9b6ad97c-7383-46a2-af67-f4d4e5f6e5aa" providerId="ADAL" clId="{074DA254-FEB1-4E0C-A5C7-1593C5A2E6F8}" dt="2018-10-18T13:38:02.535" v="11" actId="20577"/>
        <pc:sldMkLst>
          <pc:docMk/>
          <pc:sldMk cId="842243883" sldId="268"/>
        </pc:sldMkLst>
        <pc:spChg chg="mod">
          <ac:chgData name="Lance O'Sullivan" userId="9b6ad97c-7383-46a2-af67-f4d4e5f6e5aa" providerId="ADAL" clId="{074DA254-FEB1-4E0C-A5C7-1593C5A2E6F8}" dt="2018-10-18T13:38:02.535" v="11" actId="20577"/>
          <ac:spMkLst>
            <pc:docMk/>
            <pc:sldMk cId="842243883" sldId="268"/>
            <ac:spMk id="3" creationId="{842E7CFF-9B42-49D3-8F5B-BEFC6BB4C635}"/>
          </ac:spMkLst>
        </pc:spChg>
        <pc:picChg chg="mod">
          <ac:chgData name="Lance O'Sullivan" userId="9b6ad97c-7383-46a2-af67-f4d4e5f6e5aa" providerId="ADAL" clId="{074DA254-FEB1-4E0C-A5C7-1593C5A2E6F8}" dt="2018-10-18T13:36:32.320" v="3" actId="1076"/>
          <ac:picMkLst>
            <pc:docMk/>
            <pc:sldMk cId="842243883" sldId="268"/>
            <ac:picMk id="5" creationId="{28870989-3EE5-4CB5-B55E-AE233CFA8740}"/>
          </ac:picMkLst>
        </pc:picChg>
      </pc:sldChg>
    </pc:docChg>
  </pc:docChgLst>
  <pc:docChgLst>
    <pc:chgData name="Julian Duque" userId="S::juliandduque@knights.ucf.edu::546234b2-8c2c-4541-a916-f377903df1c6" providerId="AD" clId="Web-{1B18E3A9-DF94-6D21-200A-871F3215FDC4}"/>
    <pc:docChg chg="modSld">
      <pc:chgData name="Julian Duque" userId="S::juliandduque@knights.ucf.edu::546234b2-8c2c-4541-a916-f377903df1c6" providerId="AD" clId="Web-{1B18E3A9-DF94-6D21-200A-871F3215FDC4}" dt="2018-09-28T03:13:30.437" v="95" actId="14100"/>
      <pc:docMkLst>
        <pc:docMk/>
      </pc:docMkLst>
      <pc:sldChg chg="modSp">
        <pc:chgData name="Julian Duque" userId="S::juliandduque@knights.ucf.edu::546234b2-8c2c-4541-a916-f377903df1c6" providerId="AD" clId="Web-{1B18E3A9-DF94-6D21-200A-871F3215FDC4}" dt="2018-09-28T03:13:30.437" v="95" actId="14100"/>
        <pc:sldMkLst>
          <pc:docMk/>
          <pc:sldMk cId="3445032635" sldId="256"/>
        </pc:sldMkLst>
        <pc:spChg chg="mod">
          <ac:chgData name="Julian Duque" userId="S::juliandduque@knights.ucf.edu::546234b2-8c2c-4541-a916-f377903df1c6" providerId="AD" clId="Web-{1B18E3A9-DF94-6D21-200A-871F3215FDC4}" dt="2018-09-28T03:13:30.437" v="95" actId="14100"/>
          <ac:spMkLst>
            <pc:docMk/>
            <pc:sldMk cId="3445032635" sldId="256"/>
            <ac:spMk id="2" creationId="{5D4E26D5-272A-404C-BE29-6374BA4B6365}"/>
          </ac:spMkLst>
        </pc:spChg>
        <pc:spChg chg="mod">
          <ac:chgData name="Julian Duque" userId="S::juliandduque@knights.ucf.edu::546234b2-8c2c-4541-a916-f377903df1c6" providerId="AD" clId="Web-{1B18E3A9-DF94-6D21-200A-871F3215FDC4}" dt="2018-09-28T03:13:22.250" v="93" actId="14100"/>
          <ac:spMkLst>
            <pc:docMk/>
            <pc:sldMk cId="3445032635" sldId="256"/>
            <ac:spMk id="3" creationId="{D90E50A0-EEAD-4AF8-9290-3F412A495A5F}"/>
          </ac:spMkLst>
        </pc:spChg>
      </pc:sldChg>
      <pc:sldChg chg="modSp">
        <pc:chgData name="Julian Duque" userId="S::juliandduque@knights.ucf.edu::546234b2-8c2c-4541-a916-f377903df1c6" providerId="AD" clId="Web-{1B18E3A9-DF94-6D21-200A-871F3215FDC4}" dt="2018-09-28T02:58:24.005" v="2" actId="1076"/>
        <pc:sldMkLst>
          <pc:docMk/>
          <pc:sldMk cId="3596936488" sldId="264"/>
        </pc:sldMkLst>
        <pc:picChg chg="mod">
          <ac:chgData name="Julian Duque" userId="S::juliandduque@knights.ucf.edu::546234b2-8c2c-4541-a916-f377903df1c6" providerId="AD" clId="Web-{1B18E3A9-DF94-6D21-200A-871F3215FDC4}" dt="2018-09-28T02:58:24.005" v="2" actId="1076"/>
          <ac:picMkLst>
            <pc:docMk/>
            <pc:sldMk cId="3596936488" sldId="264"/>
            <ac:picMk id="1026" creationId="{55DF52DC-AB12-47C5-A951-162673464B86}"/>
          </ac:picMkLst>
        </pc:picChg>
      </pc:sldChg>
      <pc:sldChg chg="modSp">
        <pc:chgData name="Julian Duque" userId="S::juliandduque@knights.ucf.edu::546234b2-8c2c-4541-a916-f377903df1c6" providerId="AD" clId="Web-{1B18E3A9-DF94-6D21-200A-871F3215FDC4}" dt="2018-09-28T03:00:19.335" v="41" actId="1076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1B18E3A9-DF94-6D21-200A-871F3215FDC4}" dt="2018-09-28T03:00:19.335" v="41" actId="1076"/>
          <ac:spMkLst>
            <pc:docMk/>
            <pc:sldMk cId="3582100713" sldId="305"/>
            <ac:spMk id="5" creationId="{012B52ED-8161-456A-B675-AC585175A377}"/>
          </ac:spMkLst>
        </pc:spChg>
      </pc:sldChg>
      <pc:sldChg chg="addSp delSp modSp">
        <pc:chgData name="Julian Duque" userId="S::juliandduque@knights.ucf.edu::546234b2-8c2c-4541-a916-f377903df1c6" providerId="AD" clId="Web-{1B18E3A9-DF94-6D21-200A-871F3215FDC4}" dt="2018-09-28T03:12:47.671" v="91" actId="1076"/>
        <pc:sldMkLst>
          <pc:docMk/>
          <pc:sldMk cId="3550535278" sldId="317"/>
        </pc:sldMkLst>
        <pc:spChg chg="add mod">
          <ac:chgData name="Julian Duque" userId="S::juliandduque@knights.ucf.edu::546234b2-8c2c-4541-a916-f377903df1c6" providerId="AD" clId="Web-{1B18E3A9-DF94-6D21-200A-871F3215FDC4}" dt="2018-09-28T03:12:47.671" v="91" actId="1076"/>
          <ac:spMkLst>
            <pc:docMk/>
            <pc:sldMk cId="3550535278" sldId="317"/>
            <ac:spMk id="2" creationId="{BEBF2663-AF0D-4F1E-AE76-DE7BA100CC68}"/>
          </ac:spMkLst>
        </pc:spChg>
        <pc:spChg chg="add del mod">
          <ac:chgData name="Julian Duque" userId="S::juliandduque@knights.ucf.edu::546234b2-8c2c-4541-a916-f377903df1c6" providerId="AD" clId="Web-{1B18E3A9-DF94-6D21-200A-871F3215FDC4}" dt="2018-09-28T03:09:50.888" v="58" actId="1076"/>
          <ac:spMkLst>
            <pc:docMk/>
            <pc:sldMk cId="3550535278" sldId="317"/>
            <ac:spMk id="3" creationId="{E9048516-46AA-4FDE-B3F5-76B10375322A}"/>
          </ac:spMkLst>
        </pc:spChg>
        <pc:spChg chg="add del mod">
          <ac:chgData name="Julian Duque" userId="S::juliandduque@knights.ucf.edu::546234b2-8c2c-4541-a916-f377903df1c6" providerId="AD" clId="Web-{1B18E3A9-DF94-6D21-200A-871F3215FDC4}" dt="2018-09-28T03:10:06.029" v="67" actId="1076"/>
          <ac:spMkLst>
            <pc:docMk/>
            <pc:sldMk cId="3550535278" sldId="317"/>
            <ac:spMk id="4" creationId="{F075A5F2-B10A-40DE-9311-807DBC3D9A22}"/>
          </ac:spMkLst>
        </pc:spChg>
        <pc:spChg chg="add del mod">
          <ac:chgData name="Julian Duque" userId="S::juliandduque@knights.ucf.edu::546234b2-8c2c-4541-a916-f377903df1c6" providerId="AD" clId="Web-{1B18E3A9-DF94-6D21-200A-871F3215FDC4}" dt="2018-09-28T03:12:10.874" v="90" actId="1076"/>
          <ac:spMkLst>
            <pc:docMk/>
            <pc:sldMk cId="3550535278" sldId="317"/>
            <ac:spMk id="7" creationId="{8147C99D-C0FB-4DDE-861C-7EEE2C130C4A}"/>
          </ac:spMkLst>
        </pc:spChg>
        <pc:graphicFrameChg chg="mod">
          <ac:chgData name="Julian Duque" userId="S::juliandduque@knights.ucf.edu::546234b2-8c2c-4541-a916-f377903df1c6" providerId="AD" clId="Web-{1B18E3A9-DF94-6D21-200A-871F3215FDC4}" dt="2018-09-28T03:08:12.699" v="42" actId="1076"/>
          <ac:graphicFrameMkLst>
            <pc:docMk/>
            <pc:sldMk cId="3550535278" sldId="317"/>
            <ac:graphicFrameMk id="5" creationId="{D984561E-15D7-44E0-A8A0-3334DC3C8DA2}"/>
          </ac:graphicFrameMkLst>
        </pc:graphicFrameChg>
      </pc:sldChg>
    </pc:docChg>
  </pc:docChgLst>
  <pc:docChgLst>
    <pc:chgData name="Lance O'Sullivan" userId="S::liosullivan@knights.ucf.edu::9b6ad97c-7383-46a2-af67-f4d4e5f6e5aa" providerId="AD" clId="Web-{091FF9A4-A279-A5E5-1583-B9F8D25C116A}"/>
    <pc:docChg chg="modSld">
      <pc:chgData name="Lance O'Sullivan" userId="S::liosullivan@knights.ucf.edu::9b6ad97c-7383-46a2-af67-f4d4e5f6e5aa" providerId="AD" clId="Web-{091FF9A4-A279-A5E5-1583-B9F8D25C116A}" dt="2018-11-23T23:11:30.693" v="2" actId="1076"/>
      <pc:docMkLst>
        <pc:docMk/>
      </pc:docMkLst>
      <pc:sldChg chg="modSp">
        <pc:chgData name="Lance O'Sullivan" userId="S::liosullivan@knights.ucf.edu::9b6ad97c-7383-46a2-af67-f4d4e5f6e5aa" providerId="AD" clId="Web-{091FF9A4-A279-A5E5-1583-B9F8D25C116A}" dt="2018-11-23T23:11:30.693" v="2" actId="1076"/>
        <pc:sldMkLst>
          <pc:docMk/>
          <pc:sldMk cId="1480577783" sldId="321"/>
        </pc:sldMkLst>
        <pc:picChg chg="mod">
          <ac:chgData name="Lance O'Sullivan" userId="S::liosullivan@knights.ucf.edu::9b6ad97c-7383-46a2-af67-f4d4e5f6e5aa" providerId="AD" clId="Web-{091FF9A4-A279-A5E5-1583-B9F8D25C116A}" dt="2018-11-23T23:11:30.693" v="2" actId="1076"/>
          <ac:picMkLst>
            <pc:docMk/>
            <pc:sldMk cId="1480577783" sldId="321"/>
            <ac:picMk id="4" creationId="{F97532AF-A3AE-4E3F-A02C-724576E07ED9}"/>
          </ac:picMkLst>
        </pc:picChg>
      </pc:sldChg>
    </pc:docChg>
  </pc:docChgLst>
  <pc:docChgLst>
    <pc:chgData name="Lance O'Sullivan" userId="S::liosullivan@knights.ucf.edu::9b6ad97c-7383-46a2-af67-f4d4e5f6e5aa" providerId="AD" clId="Web-{3F538366-17B9-F5D2-BB04-02DA063429B1}"/>
    <pc:docChg chg="modSld">
      <pc:chgData name="Lance O'Sullivan" userId="S::liosullivan@knights.ucf.edu::9b6ad97c-7383-46a2-af67-f4d4e5f6e5aa" providerId="AD" clId="Web-{3F538366-17B9-F5D2-BB04-02DA063429B1}" dt="2018-11-27T23:03:43.590" v="204"/>
      <pc:docMkLst>
        <pc:docMk/>
      </pc:docMkLst>
      <pc:sldChg chg="modSp">
        <pc:chgData name="Lance O'Sullivan" userId="S::liosullivan@knights.ucf.edu::9b6ad97c-7383-46a2-af67-f4d4e5f6e5aa" providerId="AD" clId="Web-{3F538366-17B9-F5D2-BB04-02DA063429B1}" dt="2018-11-27T22:43:43.595" v="42" actId="20577"/>
        <pc:sldMkLst>
          <pc:docMk/>
          <pc:sldMk cId="3445032635" sldId="256"/>
        </pc:sldMkLst>
        <pc:spChg chg="mod">
          <ac:chgData name="Lance O'Sullivan" userId="S::liosullivan@knights.ucf.edu::9b6ad97c-7383-46a2-af67-f4d4e5f6e5aa" providerId="AD" clId="Web-{3F538366-17B9-F5D2-BB04-02DA063429B1}" dt="2018-11-27T22:43:43.595" v="42" actId="20577"/>
          <ac:spMkLst>
            <pc:docMk/>
            <pc:sldMk cId="3445032635" sldId="256"/>
            <ac:spMk id="2" creationId="{5D4E26D5-272A-404C-BE29-6374BA4B6365}"/>
          </ac:spMkLst>
        </pc:spChg>
      </pc:sldChg>
      <pc:sldChg chg="modSp">
        <pc:chgData name="Lance O'Sullivan" userId="S::liosullivan@knights.ucf.edu::9b6ad97c-7383-46a2-af67-f4d4e5f6e5aa" providerId="AD" clId="Web-{3F538366-17B9-F5D2-BB04-02DA063429B1}" dt="2018-11-27T22:44:47.051" v="52" actId="20577"/>
        <pc:sldMkLst>
          <pc:docMk/>
          <pc:sldMk cId="3596936488" sldId="264"/>
        </pc:sldMkLst>
        <pc:spChg chg="mod">
          <ac:chgData name="Lance O'Sullivan" userId="S::liosullivan@knights.ucf.edu::9b6ad97c-7383-46a2-af67-f4d4e5f6e5aa" providerId="AD" clId="Web-{3F538366-17B9-F5D2-BB04-02DA063429B1}" dt="2018-11-27T22:44:47.051" v="52" actId="20577"/>
          <ac:spMkLst>
            <pc:docMk/>
            <pc:sldMk cId="3596936488" sldId="264"/>
            <ac:spMk id="3" creationId="{A9B45176-8CAA-47D8-BC2A-0C3C3A66F54B}"/>
          </ac:spMkLst>
        </pc:spChg>
      </pc:sldChg>
      <pc:sldChg chg="modSp">
        <pc:chgData name="Lance O'Sullivan" userId="S::liosullivan@knights.ucf.edu::9b6ad97c-7383-46a2-af67-f4d4e5f6e5aa" providerId="AD" clId="Web-{3F538366-17B9-F5D2-BB04-02DA063429B1}" dt="2018-11-27T22:48:22.765" v="144" actId="20577"/>
        <pc:sldMkLst>
          <pc:docMk/>
          <pc:sldMk cId="1172237233" sldId="267"/>
        </pc:sldMkLst>
        <pc:spChg chg="mod">
          <ac:chgData name="Lance O'Sullivan" userId="S::liosullivan@knights.ucf.edu::9b6ad97c-7383-46a2-af67-f4d4e5f6e5aa" providerId="AD" clId="Web-{3F538366-17B9-F5D2-BB04-02DA063429B1}" dt="2018-11-27T22:48:22.765" v="144" actId="20577"/>
          <ac:spMkLst>
            <pc:docMk/>
            <pc:sldMk cId="1172237233" sldId="267"/>
            <ac:spMk id="3" creationId="{BD0FA334-2BE8-4870-9F3E-22DAB8328170}"/>
          </ac:spMkLst>
        </pc:spChg>
      </pc:sldChg>
      <pc:sldChg chg="modSp">
        <pc:chgData name="Lance O'Sullivan" userId="S::liosullivan@knights.ucf.edu::9b6ad97c-7383-46a2-af67-f4d4e5f6e5aa" providerId="AD" clId="Web-{3F538366-17B9-F5D2-BB04-02DA063429B1}" dt="2018-11-27T22:48:48.938" v="151" actId="20577"/>
        <pc:sldMkLst>
          <pc:docMk/>
          <pc:sldMk cId="842243883" sldId="268"/>
        </pc:sldMkLst>
        <pc:spChg chg="mod">
          <ac:chgData name="Lance O'Sullivan" userId="S::liosullivan@knights.ucf.edu::9b6ad97c-7383-46a2-af67-f4d4e5f6e5aa" providerId="AD" clId="Web-{3F538366-17B9-F5D2-BB04-02DA063429B1}" dt="2018-11-27T22:48:48.938" v="151" actId="20577"/>
          <ac:spMkLst>
            <pc:docMk/>
            <pc:sldMk cId="842243883" sldId="268"/>
            <ac:spMk id="3" creationId="{842E7CFF-9B42-49D3-8F5B-BEFC6BB4C635}"/>
          </ac:spMkLst>
        </pc:spChg>
      </pc:sldChg>
      <pc:sldChg chg="modSp">
        <pc:chgData name="Lance O'Sullivan" userId="S::liosullivan@knights.ucf.edu::9b6ad97c-7383-46a2-af67-f4d4e5f6e5aa" providerId="AD" clId="Web-{3F538366-17B9-F5D2-BB04-02DA063429B1}" dt="2018-11-27T22:54:45.314" v="188"/>
        <pc:sldMkLst>
          <pc:docMk/>
          <pc:sldMk cId="3075170892" sldId="289"/>
        </pc:sldMkLst>
        <pc:graphicFrameChg chg="mod modGraphic">
          <ac:chgData name="Lance O'Sullivan" userId="S::liosullivan@knights.ucf.edu::9b6ad97c-7383-46a2-af67-f4d4e5f6e5aa" providerId="AD" clId="Web-{3F538366-17B9-F5D2-BB04-02DA063429B1}" dt="2018-11-27T22:54:45.314" v="188"/>
          <ac:graphicFrameMkLst>
            <pc:docMk/>
            <pc:sldMk cId="3075170892" sldId="289"/>
            <ac:graphicFrameMk id="4" creationId="{1EAD6F17-3B39-4874-A055-2DF2A8692CE0}"/>
          </ac:graphicFrameMkLst>
        </pc:graphicFrameChg>
      </pc:sldChg>
      <pc:sldChg chg="addSp modSp">
        <pc:chgData name="Lance O'Sullivan" userId="S::liosullivan@knights.ucf.edu::9b6ad97c-7383-46a2-af67-f4d4e5f6e5aa" providerId="AD" clId="Web-{3F538366-17B9-F5D2-BB04-02DA063429B1}" dt="2018-11-27T23:03:43.590" v="204"/>
        <pc:sldMkLst>
          <pc:docMk/>
          <pc:sldMk cId="3199201494" sldId="294"/>
        </pc:sldMkLst>
        <pc:spChg chg="mod">
          <ac:chgData name="Lance O'Sullivan" userId="S::liosullivan@knights.ucf.edu::9b6ad97c-7383-46a2-af67-f4d4e5f6e5aa" providerId="AD" clId="Web-{3F538366-17B9-F5D2-BB04-02DA063429B1}" dt="2018-11-27T22:43:32.407" v="38" actId="20577"/>
          <ac:spMkLst>
            <pc:docMk/>
            <pc:sldMk cId="3199201494" sldId="294"/>
            <ac:spMk id="6" creationId="{00000000-0000-0000-0000-000000000000}"/>
          </ac:spMkLst>
        </pc:spChg>
        <pc:picChg chg="mod">
          <ac:chgData name="Lance O'Sullivan" userId="S::liosullivan@knights.ucf.edu::9b6ad97c-7383-46a2-af67-f4d4e5f6e5aa" providerId="AD" clId="Web-{3F538366-17B9-F5D2-BB04-02DA063429B1}" dt="2018-11-27T22:57:40.541" v="189" actId="14100"/>
          <ac:picMkLst>
            <pc:docMk/>
            <pc:sldMk cId="3199201494" sldId="294"/>
            <ac:picMk id="2" creationId="{0CA1EB3F-3ED5-410B-BD44-73423F5DBE9F}"/>
          </ac:picMkLst>
        </pc:picChg>
        <pc:picChg chg="add mod modCrop">
          <ac:chgData name="Lance O'Sullivan" userId="S::liosullivan@knights.ucf.edu::9b6ad97c-7383-46a2-af67-f4d4e5f6e5aa" providerId="AD" clId="Web-{3F538366-17B9-F5D2-BB04-02DA063429B1}" dt="2018-11-27T23:03:43.590" v="204"/>
          <ac:picMkLst>
            <pc:docMk/>
            <pc:sldMk cId="3199201494" sldId="294"/>
            <ac:picMk id="3" creationId="{E93A82AF-F67D-424D-8643-5D6A50A705F8}"/>
          </ac:picMkLst>
        </pc:picChg>
      </pc:sldChg>
      <pc:sldChg chg="modSp">
        <pc:chgData name="Lance O'Sullivan" userId="S::liosullivan@knights.ucf.edu::9b6ad97c-7383-46a2-af67-f4d4e5f6e5aa" providerId="AD" clId="Web-{3F538366-17B9-F5D2-BB04-02DA063429B1}" dt="2018-11-27T22:46:49.198" v="69" actId="20577"/>
        <pc:sldMkLst>
          <pc:docMk/>
          <pc:sldMk cId="2497413932" sldId="297"/>
        </pc:sldMkLst>
        <pc:spChg chg="mod">
          <ac:chgData name="Lance O'Sullivan" userId="S::liosullivan@knights.ucf.edu::9b6ad97c-7383-46a2-af67-f4d4e5f6e5aa" providerId="AD" clId="Web-{3F538366-17B9-F5D2-BB04-02DA063429B1}" dt="2018-11-27T22:46:49.198" v="69" actId="20577"/>
          <ac:spMkLst>
            <pc:docMk/>
            <pc:sldMk cId="2497413932" sldId="297"/>
            <ac:spMk id="3" creationId="{00000000-0000-0000-0000-000000000000}"/>
          </ac:spMkLst>
        </pc:spChg>
      </pc:sldChg>
      <pc:sldChg chg="delSp modSp">
        <pc:chgData name="Lance O'Sullivan" userId="S::liosullivan@knights.ucf.edu::9b6ad97c-7383-46a2-af67-f4d4e5f6e5aa" providerId="AD" clId="Web-{3F538366-17B9-F5D2-BB04-02DA063429B1}" dt="2018-11-27T22:50:02.769" v="154" actId="1076"/>
        <pc:sldMkLst>
          <pc:docMk/>
          <pc:sldMk cId="2869197749" sldId="299"/>
        </pc:sldMkLst>
        <pc:graphicFrameChg chg="mod">
          <ac:chgData name="Lance O'Sullivan" userId="S::liosullivan@knights.ucf.edu::9b6ad97c-7383-46a2-af67-f4d4e5f6e5aa" providerId="AD" clId="Web-{3F538366-17B9-F5D2-BB04-02DA063429B1}" dt="2018-11-27T22:50:02.769" v="154" actId="1076"/>
          <ac:graphicFrameMkLst>
            <pc:docMk/>
            <pc:sldMk cId="2869197749" sldId="299"/>
            <ac:graphicFrameMk id="5" creationId="{6EB50BCF-B5BE-4842-BE9B-A3F42AD6B855}"/>
          </ac:graphicFrameMkLst>
        </pc:graphicFrameChg>
        <pc:picChg chg="mod">
          <ac:chgData name="Lance O'Sullivan" userId="S::liosullivan@knights.ucf.edu::9b6ad97c-7383-46a2-af67-f4d4e5f6e5aa" providerId="AD" clId="Web-{3F538366-17B9-F5D2-BB04-02DA063429B1}" dt="2018-11-27T22:49:51.910" v="153" actId="1076"/>
          <ac:picMkLst>
            <pc:docMk/>
            <pc:sldMk cId="2869197749" sldId="299"/>
            <ac:picMk id="7" creationId="{C847EA18-65B9-4CAB-BE74-ACE6A5834B69}"/>
          </ac:picMkLst>
        </pc:picChg>
        <pc:picChg chg="del">
          <ac:chgData name="Lance O'Sullivan" userId="S::liosullivan@knights.ucf.edu::9b6ad97c-7383-46a2-af67-f4d4e5f6e5aa" providerId="AD" clId="Web-{3F538366-17B9-F5D2-BB04-02DA063429B1}" dt="2018-11-27T22:49:46.612" v="152"/>
          <ac:picMkLst>
            <pc:docMk/>
            <pc:sldMk cId="2869197749" sldId="299"/>
            <ac:picMk id="9" creationId="{9D250F96-1F42-4A3D-9A84-277BA67167DB}"/>
          </ac:picMkLst>
        </pc:picChg>
      </pc:sldChg>
    </pc:docChg>
  </pc:docChgLst>
  <pc:docChgLst>
    <pc:chgData name="Alexander Long" userId="S::alexlong@knights.ucf.edu::02784200-6077-49f8-9b7e-62377ae26b73" providerId="AD" clId="Web-{B35A298A-9DCF-4E1E-9787-03AED81BAD06}"/>
    <pc:docChg chg="addSld delSld modSld sldOrd">
      <pc:chgData name="Alexander Long" userId="S::alexlong@knights.ucf.edu::02784200-6077-49f8-9b7e-62377ae26b73" providerId="AD" clId="Web-{B35A298A-9DCF-4E1E-9787-03AED81BAD06}" dt="2018-11-28T03:24:13.818" v="606" actId="1076"/>
      <pc:docMkLst>
        <pc:docMk/>
      </pc:docMkLst>
      <pc:sldChg chg="modSp">
        <pc:chgData name="Alexander Long" userId="S::alexlong@knights.ucf.edu::02784200-6077-49f8-9b7e-62377ae26b73" providerId="AD" clId="Web-{B35A298A-9DCF-4E1E-9787-03AED81BAD06}" dt="2018-11-28T02:57:13.670" v="483" actId="20577"/>
        <pc:sldMkLst>
          <pc:docMk/>
          <pc:sldMk cId="3596936488" sldId="264"/>
        </pc:sldMkLst>
        <pc:spChg chg="mod">
          <ac:chgData name="Alexander Long" userId="S::alexlong@knights.ucf.edu::02784200-6077-49f8-9b7e-62377ae26b73" providerId="AD" clId="Web-{B35A298A-9DCF-4E1E-9787-03AED81BAD06}" dt="2018-11-28T02:57:13.670" v="483" actId="20577"/>
          <ac:spMkLst>
            <pc:docMk/>
            <pc:sldMk cId="3596936488" sldId="264"/>
            <ac:spMk id="3" creationId="{A9B45176-8CAA-47D8-BC2A-0C3C3A66F54B}"/>
          </ac:spMkLst>
        </pc:spChg>
      </pc:sldChg>
      <pc:sldChg chg="del">
        <pc:chgData name="Alexander Long" userId="S::alexlong@knights.ucf.edu::02784200-6077-49f8-9b7e-62377ae26b73" providerId="AD" clId="Web-{B35A298A-9DCF-4E1E-9787-03AED81BAD06}" dt="2018-11-28T02:51:42.243" v="363"/>
        <pc:sldMkLst>
          <pc:docMk/>
          <pc:sldMk cId="4065402301" sldId="284"/>
        </pc:sldMkLst>
      </pc:sldChg>
      <pc:sldChg chg="modSp">
        <pc:chgData name="Alexander Long" userId="S::alexlong@knights.ucf.edu::02784200-6077-49f8-9b7e-62377ae26b73" providerId="AD" clId="Web-{B35A298A-9DCF-4E1E-9787-03AED81BAD06}" dt="2018-11-28T02:59:30.422" v="582"/>
        <pc:sldMkLst>
          <pc:docMk/>
          <pc:sldMk cId="3075170892" sldId="289"/>
        </pc:sldMkLst>
        <pc:graphicFrameChg chg="mod modGraphic">
          <ac:chgData name="Alexander Long" userId="S::alexlong@knights.ucf.edu::02784200-6077-49f8-9b7e-62377ae26b73" providerId="AD" clId="Web-{B35A298A-9DCF-4E1E-9787-03AED81BAD06}" dt="2018-11-28T02:59:30.422" v="582"/>
          <ac:graphicFrameMkLst>
            <pc:docMk/>
            <pc:sldMk cId="3075170892" sldId="289"/>
            <ac:graphicFrameMk id="4" creationId="{1EAD6F17-3B39-4874-A055-2DF2A8692CE0}"/>
          </ac:graphicFrameMkLst>
        </pc:graphicFrameChg>
      </pc:sldChg>
      <pc:sldChg chg="modSp">
        <pc:chgData name="Alexander Long" userId="S::alexlong@knights.ucf.edu::02784200-6077-49f8-9b7e-62377ae26b73" providerId="AD" clId="Web-{B35A298A-9DCF-4E1E-9787-03AED81BAD06}" dt="2018-11-28T03:10:16.369" v="603" actId="20577"/>
        <pc:sldMkLst>
          <pc:docMk/>
          <pc:sldMk cId="3199201494" sldId="294"/>
        </pc:sldMkLst>
        <pc:spChg chg="mod">
          <ac:chgData name="Alexander Long" userId="S::alexlong@knights.ucf.edu::02784200-6077-49f8-9b7e-62377ae26b73" providerId="AD" clId="Web-{B35A298A-9DCF-4E1E-9787-03AED81BAD06}" dt="2018-11-28T03:10:16.369" v="603" actId="20577"/>
          <ac:spMkLst>
            <pc:docMk/>
            <pc:sldMk cId="3199201494" sldId="294"/>
            <ac:spMk id="6" creationId="{00000000-0000-0000-0000-000000000000}"/>
          </ac:spMkLst>
        </pc:spChg>
      </pc:sldChg>
      <pc:sldChg chg="modSp">
        <pc:chgData name="Alexander Long" userId="S::alexlong@knights.ucf.edu::02784200-6077-49f8-9b7e-62377ae26b73" providerId="AD" clId="Web-{B35A298A-9DCF-4E1E-9787-03AED81BAD06}" dt="2018-11-28T02:58:04.499" v="497" actId="20577"/>
        <pc:sldMkLst>
          <pc:docMk/>
          <pc:sldMk cId="2869197749" sldId="299"/>
        </pc:sldMkLst>
        <pc:spChg chg="mod">
          <ac:chgData name="Alexander Long" userId="S::alexlong@knights.ucf.edu::02784200-6077-49f8-9b7e-62377ae26b73" providerId="AD" clId="Web-{B35A298A-9DCF-4E1E-9787-03AED81BAD06}" dt="2018-11-28T02:58:04.499" v="497" actId="20577"/>
          <ac:spMkLst>
            <pc:docMk/>
            <pc:sldMk cId="2869197749" sldId="299"/>
            <ac:spMk id="3" creationId="{00000000-0000-0000-0000-000000000000}"/>
          </ac:spMkLst>
        </pc:spChg>
        <pc:spChg chg="mod">
          <ac:chgData name="Alexander Long" userId="S::alexlong@knights.ucf.edu::02784200-6077-49f8-9b7e-62377ae26b73" providerId="AD" clId="Web-{B35A298A-9DCF-4E1E-9787-03AED81BAD06}" dt="2018-11-28T02:57:39.498" v="490" actId="14100"/>
          <ac:spMkLst>
            <pc:docMk/>
            <pc:sldMk cId="2869197749" sldId="299"/>
            <ac:spMk id="4" creationId="{00000000-0000-0000-0000-000000000000}"/>
          </ac:spMkLst>
        </pc:spChg>
      </pc:sldChg>
      <pc:sldChg chg="modSp">
        <pc:chgData name="Alexander Long" userId="S::alexlong@knights.ucf.edu::02784200-6077-49f8-9b7e-62377ae26b73" providerId="AD" clId="Web-{B35A298A-9DCF-4E1E-9787-03AED81BAD06}" dt="2018-11-28T02:51:55.821" v="366" actId="20577"/>
        <pc:sldMkLst>
          <pc:docMk/>
          <pc:sldMk cId="3126350580" sldId="302"/>
        </pc:sldMkLst>
        <pc:spChg chg="mod">
          <ac:chgData name="Alexander Long" userId="S::alexlong@knights.ucf.edu::02784200-6077-49f8-9b7e-62377ae26b73" providerId="AD" clId="Web-{B35A298A-9DCF-4E1E-9787-03AED81BAD06}" dt="2018-11-28T02:51:55.821" v="366" actId="20577"/>
          <ac:spMkLst>
            <pc:docMk/>
            <pc:sldMk cId="3126350580" sldId="302"/>
            <ac:spMk id="2" creationId="{ECD3A4A3-A9CF-4E1C-ACA4-5DF8EB3507CD}"/>
          </ac:spMkLst>
        </pc:spChg>
      </pc:sldChg>
      <pc:sldChg chg="modSp">
        <pc:chgData name="Alexander Long" userId="S::alexlong@knights.ucf.edu::02784200-6077-49f8-9b7e-62377ae26b73" providerId="AD" clId="Web-{B35A298A-9DCF-4E1E-9787-03AED81BAD06}" dt="2018-11-28T03:24:13.818" v="606" actId="1076"/>
        <pc:sldMkLst>
          <pc:docMk/>
          <pc:sldMk cId="3582100713" sldId="305"/>
        </pc:sldMkLst>
        <pc:spChg chg="mod">
          <ac:chgData name="Alexander Long" userId="S::alexlong@knights.ucf.edu::02784200-6077-49f8-9b7e-62377ae26b73" providerId="AD" clId="Web-{B35A298A-9DCF-4E1E-9787-03AED81BAD06}" dt="2018-11-28T03:24:13.818" v="606" actId="1076"/>
          <ac:spMkLst>
            <pc:docMk/>
            <pc:sldMk cId="3582100713" sldId="305"/>
            <ac:spMk id="5" creationId="{012B52ED-8161-456A-B675-AC585175A377}"/>
          </ac:spMkLst>
        </pc:spChg>
      </pc:sldChg>
      <pc:sldChg chg="modSp">
        <pc:chgData name="Alexander Long" userId="S::alexlong@knights.ucf.edu::02784200-6077-49f8-9b7e-62377ae26b73" providerId="AD" clId="Web-{B35A298A-9DCF-4E1E-9787-03AED81BAD06}" dt="2018-11-28T01:05:21.589" v="284" actId="20577"/>
        <pc:sldMkLst>
          <pc:docMk/>
          <pc:sldMk cId="1071697638" sldId="313"/>
        </pc:sldMkLst>
        <pc:spChg chg="mod">
          <ac:chgData name="Alexander Long" userId="S::alexlong@knights.ucf.edu::02784200-6077-49f8-9b7e-62377ae26b73" providerId="AD" clId="Web-{B35A298A-9DCF-4E1E-9787-03AED81BAD06}" dt="2018-11-28T01:05:21.589" v="284" actId="20577"/>
          <ac:spMkLst>
            <pc:docMk/>
            <pc:sldMk cId="1071697638" sldId="313"/>
            <ac:spMk id="3" creationId="{00000000-0000-0000-0000-000000000000}"/>
          </ac:spMkLst>
        </pc:spChg>
      </pc:sldChg>
      <pc:sldChg chg="modSp ord">
        <pc:chgData name="Alexander Long" userId="S::alexlong@knights.ucf.edu::02784200-6077-49f8-9b7e-62377ae26b73" providerId="AD" clId="Web-{B35A298A-9DCF-4E1E-9787-03AED81BAD06}" dt="2018-11-28T03:03:55.832" v="590"/>
        <pc:sldMkLst>
          <pc:docMk/>
          <pc:sldMk cId="127446004" sldId="326"/>
        </pc:sldMkLst>
        <pc:graphicFrameChg chg="mod modGraphic">
          <ac:chgData name="Alexander Long" userId="S::alexlong@knights.ucf.edu::02784200-6077-49f8-9b7e-62377ae26b73" providerId="AD" clId="Web-{B35A298A-9DCF-4E1E-9787-03AED81BAD06}" dt="2018-11-28T03:03:55.832" v="590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  <pc:sldChg chg="modSp">
        <pc:chgData name="Alexander Long" userId="S::alexlong@knights.ucf.edu::02784200-6077-49f8-9b7e-62377ae26b73" providerId="AD" clId="Web-{B35A298A-9DCF-4E1E-9787-03AED81BAD06}" dt="2018-11-28T02:58:52.781" v="571"/>
        <pc:sldMkLst>
          <pc:docMk/>
          <pc:sldMk cId="2242953950" sldId="327"/>
        </pc:sldMkLst>
        <pc:graphicFrameChg chg="mod modGraphic">
          <ac:chgData name="Alexander Long" userId="S::alexlong@knights.ucf.edu::02784200-6077-49f8-9b7e-62377ae26b73" providerId="AD" clId="Web-{B35A298A-9DCF-4E1E-9787-03AED81BAD06}" dt="2018-11-28T02:58:52.781" v="571"/>
          <ac:graphicFrameMkLst>
            <pc:docMk/>
            <pc:sldMk cId="2242953950" sldId="327"/>
            <ac:graphicFrameMk id="7" creationId="{3C776EDF-EAEA-4119-B468-3C94AB879C15}"/>
          </ac:graphicFrameMkLst>
        </pc:graphicFrameChg>
      </pc:sldChg>
      <pc:sldChg chg="modSp">
        <pc:chgData name="Alexander Long" userId="S::alexlong@knights.ucf.edu::02784200-6077-49f8-9b7e-62377ae26b73" providerId="AD" clId="Web-{B35A298A-9DCF-4E1E-9787-03AED81BAD06}" dt="2018-11-28T02:14:34.117" v="312"/>
        <pc:sldMkLst>
          <pc:docMk/>
          <pc:sldMk cId="2375652003" sldId="328"/>
        </pc:sldMkLst>
        <pc:graphicFrameChg chg="mod modGraphic">
          <ac:chgData name="Alexander Long" userId="S::alexlong@knights.ucf.edu::02784200-6077-49f8-9b7e-62377ae26b73" providerId="AD" clId="Web-{B35A298A-9DCF-4E1E-9787-03AED81BAD06}" dt="2018-11-28T02:14:34.117" v="312"/>
          <ac:graphicFrameMkLst>
            <pc:docMk/>
            <pc:sldMk cId="2375652003" sldId="328"/>
            <ac:graphicFrameMk id="4" creationId="{58EE1D7F-DE74-44F5-B57E-3874C9AA3E26}"/>
          </ac:graphicFrameMkLst>
        </pc:graphicFrameChg>
      </pc:sldChg>
      <pc:sldChg chg="modSp">
        <pc:chgData name="Alexander Long" userId="S::alexlong@knights.ucf.edu::02784200-6077-49f8-9b7e-62377ae26b73" providerId="AD" clId="Web-{B35A298A-9DCF-4E1E-9787-03AED81BAD06}" dt="2018-11-28T01:55:32.773" v="300"/>
        <pc:sldMkLst>
          <pc:docMk/>
          <pc:sldMk cId="3755451834" sldId="331"/>
        </pc:sldMkLst>
        <pc:graphicFrameChg chg="mod modGraphic">
          <ac:chgData name="Alexander Long" userId="S::alexlong@knights.ucf.edu::02784200-6077-49f8-9b7e-62377ae26b73" providerId="AD" clId="Web-{B35A298A-9DCF-4E1E-9787-03AED81BAD06}" dt="2018-11-28T01:55:32.773" v="300"/>
          <ac:graphicFrameMkLst>
            <pc:docMk/>
            <pc:sldMk cId="3755451834" sldId="331"/>
            <ac:graphicFrameMk id="5" creationId="{00000000-0000-0000-0000-000000000000}"/>
          </ac:graphicFrameMkLst>
        </pc:graphicFrameChg>
      </pc:sldChg>
      <pc:sldChg chg="new del">
        <pc:chgData name="Alexander Long" userId="S::alexlong@knights.ucf.edu::02784200-6077-49f8-9b7e-62377ae26b73" providerId="AD" clId="Web-{B35A298A-9DCF-4E1E-9787-03AED81BAD06}" dt="2018-11-27T23:31:08.714" v="2"/>
        <pc:sldMkLst>
          <pc:docMk/>
          <pc:sldMk cId="853666918" sldId="333"/>
        </pc:sldMkLst>
      </pc:sldChg>
      <pc:sldChg chg="addSp delSp modSp add replId">
        <pc:chgData name="Alexander Long" userId="S::alexlong@knights.ucf.edu::02784200-6077-49f8-9b7e-62377ae26b73" providerId="AD" clId="Web-{B35A298A-9DCF-4E1E-9787-03AED81BAD06}" dt="2018-11-27T23:32:59.811" v="30" actId="1076"/>
        <pc:sldMkLst>
          <pc:docMk/>
          <pc:sldMk cId="810331720" sldId="334"/>
        </pc:sldMkLst>
        <pc:spChg chg="mod">
          <ac:chgData name="Alexander Long" userId="S::alexlong@knights.ucf.edu::02784200-6077-49f8-9b7e-62377ae26b73" providerId="AD" clId="Web-{B35A298A-9DCF-4E1E-9787-03AED81BAD06}" dt="2018-11-27T23:32:01.997" v="11" actId="1076"/>
          <ac:spMkLst>
            <pc:docMk/>
            <pc:sldMk cId="810331720" sldId="334"/>
            <ac:spMk id="2" creationId="{9629A604-61AE-4A94-BE05-75DCE4762B55}"/>
          </ac:spMkLst>
        </pc:spChg>
        <pc:spChg chg="del mod">
          <ac:chgData name="Alexander Long" userId="S::alexlong@knights.ucf.edu::02784200-6077-49f8-9b7e-62377ae26b73" providerId="AD" clId="Web-{B35A298A-9DCF-4E1E-9787-03AED81BAD06}" dt="2018-11-27T23:32:18.122" v="19"/>
          <ac:spMkLst>
            <pc:docMk/>
            <pc:sldMk cId="810331720" sldId="334"/>
            <ac:spMk id="3" creationId="{C196A864-CFC0-4CB8-AD93-C76AE01F5769}"/>
          </ac:spMkLst>
        </pc:spChg>
        <pc:spChg chg="add del mod">
          <ac:chgData name="Alexander Long" userId="S::alexlong@knights.ucf.edu::02784200-6077-49f8-9b7e-62377ae26b73" providerId="AD" clId="Web-{B35A298A-9DCF-4E1E-9787-03AED81BAD06}" dt="2018-11-27T23:32:11.669" v="16"/>
          <ac:spMkLst>
            <pc:docMk/>
            <pc:sldMk cId="810331720" sldId="334"/>
            <ac:spMk id="5" creationId="{176271F1-40DC-458D-ADEB-719F133B3885}"/>
          </ac:spMkLst>
        </pc:spChg>
        <pc:spChg chg="add mod">
          <ac:chgData name="Alexander Long" userId="S::alexlong@knights.ucf.edu::02784200-6077-49f8-9b7e-62377ae26b73" providerId="AD" clId="Web-{B35A298A-9DCF-4E1E-9787-03AED81BAD06}" dt="2018-11-27T23:32:57.624" v="29" actId="1076"/>
          <ac:spMkLst>
            <pc:docMk/>
            <pc:sldMk cId="810331720" sldId="334"/>
            <ac:spMk id="8" creationId="{174F7E25-627F-4E1F-B774-212E519FE7AB}"/>
          </ac:spMkLst>
        </pc:spChg>
        <pc:picChg chg="add mod">
          <ac:chgData name="Alexander Long" userId="S::alexlong@knights.ucf.edu::02784200-6077-49f8-9b7e-62377ae26b73" providerId="AD" clId="Web-{B35A298A-9DCF-4E1E-9787-03AED81BAD06}" dt="2018-11-27T23:32:59.811" v="30" actId="1076"/>
          <ac:picMkLst>
            <pc:docMk/>
            <pc:sldMk cId="810331720" sldId="334"/>
            <ac:picMk id="7" creationId="{39A16539-5D8A-40CA-9F6F-466243384FC7}"/>
          </ac:picMkLst>
        </pc:picChg>
      </pc:sldChg>
      <pc:sldChg chg="addSp delSp modSp add replId">
        <pc:chgData name="Alexander Long" userId="S::alexlong@knights.ucf.edu::02784200-6077-49f8-9b7e-62377ae26b73" providerId="AD" clId="Web-{B35A298A-9DCF-4E1E-9787-03AED81BAD06}" dt="2018-11-28T02:15:06.321" v="340"/>
        <pc:sldMkLst>
          <pc:docMk/>
          <pc:sldMk cId="2104084109" sldId="335"/>
        </pc:sldMkLst>
        <pc:spChg chg="mod">
          <ac:chgData name="Alexander Long" userId="S::alexlong@knights.ucf.edu::02784200-6077-49f8-9b7e-62377ae26b73" providerId="AD" clId="Web-{B35A298A-9DCF-4E1E-9787-03AED81BAD06}" dt="2018-11-27T23:33:52.673" v="37" actId="20577"/>
          <ac:spMkLst>
            <pc:docMk/>
            <pc:sldMk cId="2104084109" sldId="335"/>
            <ac:spMk id="2" creationId="{DE0D25F0-7BC6-466E-B7B1-303DBC7835F7}"/>
          </ac:spMkLst>
        </pc:spChg>
        <pc:spChg chg="add del mod">
          <ac:chgData name="Alexander Long" userId="S::alexlong@knights.ucf.edu::02784200-6077-49f8-9b7e-62377ae26b73" providerId="AD" clId="Web-{B35A298A-9DCF-4E1E-9787-03AED81BAD06}" dt="2018-11-27T23:34:13.283" v="45"/>
          <ac:spMkLst>
            <pc:docMk/>
            <pc:sldMk cId="2104084109" sldId="335"/>
            <ac:spMk id="4" creationId="{EF0B8BA3-22C7-435E-B22A-808555144D38}"/>
          </ac:spMkLst>
        </pc:spChg>
        <pc:graphicFrameChg chg="add del mod modGraphic">
          <ac:chgData name="Alexander Long" userId="S::alexlong@knights.ucf.edu::02784200-6077-49f8-9b7e-62377ae26b73" providerId="AD" clId="Web-{B35A298A-9DCF-4E1E-9787-03AED81BAD06}" dt="2018-11-28T02:15:06.321" v="340"/>
          <ac:graphicFrameMkLst>
            <pc:docMk/>
            <pc:sldMk cId="2104084109" sldId="335"/>
            <ac:graphicFrameMk id="5" creationId="{F2C9D6EF-D364-4692-8BA1-D022B8ADC3D6}"/>
          </ac:graphicFrameMkLst>
        </pc:graphicFrameChg>
        <pc:graphicFrameChg chg="del">
          <ac:chgData name="Alexander Long" userId="S::alexlong@knights.ucf.edu::02784200-6077-49f8-9b7e-62377ae26b73" providerId="AD" clId="Web-{B35A298A-9DCF-4E1E-9787-03AED81BAD06}" dt="2018-11-27T23:33:38.328" v="31"/>
          <ac:graphicFrameMkLst>
            <pc:docMk/>
            <pc:sldMk cId="2104084109" sldId="335"/>
            <ac:graphicFrameMk id="6" creationId="{CD89BAF6-C5F4-43A0-A0F1-709B3ABA5469}"/>
          </ac:graphicFrameMkLst>
        </pc:graphicFrameChg>
      </pc:sldChg>
      <pc:sldChg chg="new del">
        <pc:chgData name="Alexander Long" userId="S::alexlong@knights.ucf.edu::02784200-6077-49f8-9b7e-62377ae26b73" providerId="AD" clId="Web-{B35A298A-9DCF-4E1E-9787-03AED81BAD06}" dt="2018-11-27T23:31:31.355" v="9"/>
        <pc:sldMkLst>
          <pc:docMk/>
          <pc:sldMk cId="2688885785" sldId="335"/>
        </pc:sldMkLst>
      </pc:sldChg>
      <pc:sldChg chg="new del">
        <pc:chgData name="Alexander Long" userId="S::alexlong@knights.ucf.edu::02784200-6077-49f8-9b7e-62377ae26b73" providerId="AD" clId="Web-{B35A298A-9DCF-4E1E-9787-03AED81BAD06}" dt="2018-11-27T23:39:55.029" v="55"/>
        <pc:sldMkLst>
          <pc:docMk/>
          <pc:sldMk cId="3117126250" sldId="336"/>
        </pc:sldMkLst>
      </pc:sldChg>
      <pc:sldChg chg="addSp delSp modSp new">
        <pc:chgData name="Alexander Long" userId="S::alexlong@knights.ucf.edu::02784200-6077-49f8-9b7e-62377ae26b73" providerId="AD" clId="Web-{B35A298A-9DCF-4E1E-9787-03AED81BAD06}" dt="2018-11-27T23:42:45.081" v="146"/>
        <pc:sldMkLst>
          <pc:docMk/>
          <pc:sldMk cId="3412762303" sldId="336"/>
        </pc:sldMkLst>
        <pc:spChg chg="del">
          <ac:chgData name="Alexander Long" userId="S::alexlong@knights.ucf.edu::02784200-6077-49f8-9b7e-62377ae26b73" providerId="AD" clId="Web-{B35A298A-9DCF-4E1E-9787-03AED81BAD06}" dt="2018-11-27T23:40:01.185" v="57"/>
          <ac:spMkLst>
            <pc:docMk/>
            <pc:sldMk cId="3412762303" sldId="336"/>
            <ac:spMk id="2" creationId="{E0230C5E-9582-4FCA-B8C5-8555F13E6AC5}"/>
          </ac:spMkLst>
        </pc:spChg>
        <pc:spChg chg="del">
          <ac:chgData name="Alexander Long" userId="S::alexlong@knights.ucf.edu::02784200-6077-49f8-9b7e-62377ae26b73" providerId="AD" clId="Web-{B35A298A-9DCF-4E1E-9787-03AED81BAD06}" dt="2018-11-27T23:40:02.154" v="58"/>
          <ac:spMkLst>
            <pc:docMk/>
            <pc:sldMk cId="3412762303" sldId="336"/>
            <ac:spMk id="3" creationId="{47132083-A141-4FC5-A91F-1187CA67EF89}"/>
          </ac:spMkLst>
        </pc:spChg>
        <pc:spChg chg="del">
          <ac:chgData name="Alexander Long" userId="S::alexlong@knights.ucf.edu::02784200-6077-49f8-9b7e-62377ae26b73" providerId="AD" clId="Web-{B35A298A-9DCF-4E1E-9787-03AED81BAD06}" dt="2018-11-27T23:40:11.904" v="60"/>
          <ac:spMkLst>
            <pc:docMk/>
            <pc:sldMk cId="3412762303" sldId="336"/>
            <ac:spMk id="4" creationId="{0A6C4CFD-8F60-45B8-9FA4-AA2F866DB31C}"/>
          </ac:spMkLst>
        </pc:spChg>
        <pc:spChg chg="add mod">
          <ac:chgData name="Alexander Long" userId="S::alexlong@knights.ucf.edu::02784200-6077-49f8-9b7e-62377ae26b73" providerId="AD" clId="Web-{B35A298A-9DCF-4E1E-9787-03AED81BAD06}" dt="2018-11-27T23:42:29.800" v="131" actId="20577"/>
          <ac:spMkLst>
            <pc:docMk/>
            <pc:sldMk cId="3412762303" sldId="336"/>
            <ac:spMk id="6" creationId="{41285AF7-F0AD-45D8-BE98-DFB4657E6CA2}"/>
          </ac:spMkLst>
        </pc:spChg>
        <pc:graphicFrameChg chg="add mod modGraphic">
          <ac:chgData name="Alexander Long" userId="S::alexlong@knights.ucf.edu::02784200-6077-49f8-9b7e-62377ae26b73" providerId="AD" clId="Web-{B35A298A-9DCF-4E1E-9787-03AED81BAD06}" dt="2018-11-27T23:42:45.081" v="146"/>
          <ac:graphicFrameMkLst>
            <pc:docMk/>
            <pc:sldMk cId="3412762303" sldId="336"/>
            <ac:graphicFrameMk id="8" creationId="{DFBB702E-9EC5-4A03-80D5-245D99DE04AA}"/>
          </ac:graphicFrameMkLst>
        </pc:graphicFrameChg>
      </pc:sldChg>
      <pc:sldChg chg="new del">
        <pc:chgData name="Alexander Long" userId="S::alexlong@knights.ucf.edu::02784200-6077-49f8-9b7e-62377ae26b73" providerId="AD" clId="Web-{B35A298A-9DCF-4E1E-9787-03AED81BAD06}" dt="2018-11-27T23:40:36.952" v="67"/>
        <pc:sldMkLst>
          <pc:docMk/>
          <pc:sldMk cId="186108619" sldId="337"/>
        </pc:sldMkLst>
      </pc:sldChg>
      <pc:sldChg chg="addSp modSp add mod replId setBg">
        <pc:chgData name="Alexander Long" userId="S::alexlong@knights.ucf.edu::02784200-6077-49f8-9b7e-62377ae26b73" providerId="AD" clId="Web-{B35A298A-9DCF-4E1E-9787-03AED81BAD06}" dt="2018-11-27T23:42:21.909" v="128"/>
        <pc:sldMkLst>
          <pc:docMk/>
          <pc:sldMk cId="366597966" sldId="338"/>
        </pc:sldMkLst>
        <pc:spChg chg="mod">
          <ac:chgData name="Alexander Long" userId="S::alexlong@knights.ucf.edu::02784200-6077-49f8-9b7e-62377ae26b73" providerId="AD" clId="Web-{B35A298A-9DCF-4E1E-9787-03AED81BAD06}" dt="2018-11-27T23:41:53.330" v="99" actId="20577"/>
          <ac:spMkLst>
            <pc:docMk/>
            <pc:sldMk cId="366597966" sldId="338"/>
            <ac:spMk id="6" creationId="{41285AF7-F0AD-45D8-BE98-DFB4657E6CA2}"/>
          </ac:spMkLst>
        </pc:spChg>
        <pc:graphicFrameChg chg="add mod modGraphic">
          <ac:chgData name="Alexander Long" userId="S::alexlong@knights.ucf.edu::02784200-6077-49f8-9b7e-62377ae26b73" providerId="AD" clId="Web-{B35A298A-9DCF-4E1E-9787-03AED81BAD06}" dt="2018-11-27T23:42:21.909" v="128"/>
          <ac:graphicFrameMkLst>
            <pc:docMk/>
            <pc:sldMk cId="366597966" sldId="338"/>
            <ac:graphicFrameMk id="3" creationId="{E33BB241-7D26-409A-B428-0FA829C4AF86}"/>
          </ac:graphicFrameMkLst>
        </pc:graphicFrameChg>
      </pc:sldChg>
      <pc:sldChg chg="new del">
        <pc:chgData name="Alexander Long" userId="S::alexlong@knights.ucf.edu::02784200-6077-49f8-9b7e-62377ae26b73" providerId="AD" clId="Web-{B35A298A-9DCF-4E1E-9787-03AED81BAD06}" dt="2018-11-27T23:40:59.640" v="75"/>
        <pc:sldMkLst>
          <pc:docMk/>
          <pc:sldMk cId="1856787360" sldId="339"/>
        </pc:sldMkLst>
      </pc:sldChg>
      <pc:sldChg chg="new del">
        <pc:chgData name="Alexander Long" userId="S::alexlong@knights.ucf.edu::02784200-6077-49f8-9b7e-62377ae26b73" providerId="AD" clId="Web-{B35A298A-9DCF-4E1E-9787-03AED81BAD06}" dt="2018-11-27T23:41:05.953" v="77"/>
        <pc:sldMkLst>
          <pc:docMk/>
          <pc:sldMk cId="3619301537" sldId="340"/>
        </pc:sldMkLst>
      </pc:sldChg>
      <pc:sldChg chg="addSp delSp modSp add replId">
        <pc:chgData name="Alexander Long" userId="S::alexlong@knights.ucf.edu::02784200-6077-49f8-9b7e-62377ae26b73" providerId="AD" clId="Web-{B35A298A-9DCF-4E1E-9787-03AED81BAD06}" dt="2018-11-28T02:14:51.399" v="326"/>
        <pc:sldMkLst>
          <pc:docMk/>
          <pc:sldMk cId="2254695584" sldId="341"/>
        </pc:sldMkLst>
        <pc:spChg chg="del">
          <ac:chgData name="Alexander Long" userId="S::alexlong@knights.ucf.edu::02784200-6077-49f8-9b7e-62377ae26b73" providerId="AD" clId="Web-{B35A298A-9DCF-4E1E-9787-03AED81BAD06}" dt="2018-11-27T23:41:15.406" v="78"/>
          <ac:spMkLst>
            <pc:docMk/>
            <pc:sldMk cId="2254695584" sldId="341"/>
            <ac:spMk id="6" creationId="{41285AF7-F0AD-45D8-BE98-DFB4657E6CA2}"/>
          </ac:spMkLst>
        </pc:spChg>
        <pc:graphicFrameChg chg="add mod modGraphic">
          <ac:chgData name="Alexander Long" userId="S::alexlong@knights.ucf.edu::02784200-6077-49f8-9b7e-62377ae26b73" providerId="AD" clId="Web-{B35A298A-9DCF-4E1E-9787-03AED81BAD06}" dt="2018-11-28T02:14:51.399" v="326"/>
          <ac:graphicFrameMkLst>
            <pc:docMk/>
            <pc:sldMk cId="2254695584" sldId="341"/>
            <ac:graphicFrameMk id="3" creationId="{9B269447-B63A-4047-ACE7-2877A08C96E9}"/>
          </ac:graphicFrameMkLst>
        </pc:graphicFrameChg>
      </pc:sldChg>
      <pc:sldChg chg="addSp modSp add replId">
        <pc:chgData name="Alexander Long" userId="S::alexlong@knights.ucf.edu::02784200-6077-49f8-9b7e-62377ae26b73" providerId="AD" clId="Web-{B35A298A-9DCF-4E1E-9787-03AED81BAD06}" dt="2018-11-27T23:45:21.977" v="277" actId="20577"/>
        <pc:sldMkLst>
          <pc:docMk/>
          <pc:sldMk cId="474984640" sldId="342"/>
        </pc:sldMkLst>
        <pc:spChg chg="add mod">
          <ac:chgData name="Alexander Long" userId="S::alexlong@knights.ucf.edu::02784200-6077-49f8-9b7e-62377ae26b73" providerId="AD" clId="Web-{B35A298A-9DCF-4E1E-9787-03AED81BAD06}" dt="2018-11-27T23:45:21.977" v="277" actId="20577"/>
          <ac:spMkLst>
            <pc:docMk/>
            <pc:sldMk cId="474984640" sldId="342"/>
            <ac:spMk id="2" creationId="{1B1EEC03-6F92-4689-B91C-53A596A4DD83}"/>
          </ac:spMkLst>
        </pc:spChg>
      </pc:sldChg>
    </pc:docChg>
  </pc:docChgLst>
  <pc:docChgLst>
    <pc:chgData name="Alexander Long" userId="S::alexlong@knights.ucf.edu::02784200-6077-49f8-9b7e-62377ae26b73" providerId="AD" clId="Web-{6C9F1468-3B12-4D1A-BED4-ACB9E1A7CFE9}"/>
    <pc:docChg chg="modSld">
      <pc:chgData name="Alexander Long" userId="S::alexlong@knights.ucf.edu::02784200-6077-49f8-9b7e-62377ae26b73" providerId="AD" clId="Web-{6C9F1468-3B12-4D1A-BED4-ACB9E1A7CFE9}" dt="2018-11-28T12:31:37.253" v="10" actId="1076"/>
      <pc:docMkLst>
        <pc:docMk/>
      </pc:docMkLst>
      <pc:sldChg chg="addSp modSp">
        <pc:chgData name="Alexander Long" userId="S::alexlong@knights.ucf.edu::02784200-6077-49f8-9b7e-62377ae26b73" providerId="AD" clId="Web-{6C9F1468-3B12-4D1A-BED4-ACB9E1A7CFE9}" dt="2018-11-28T12:31:37.253" v="10" actId="1076"/>
        <pc:sldMkLst>
          <pc:docMk/>
          <pc:sldMk cId="474984640" sldId="342"/>
        </pc:sldMkLst>
        <pc:spChg chg="mod">
          <ac:chgData name="Alexander Long" userId="S::alexlong@knights.ucf.edu::02784200-6077-49f8-9b7e-62377ae26b73" providerId="AD" clId="Web-{6C9F1468-3B12-4D1A-BED4-ACB9E1A7CFE9}" dt="2018-11-28T12:31:37.253" v="10" actId="1076"/>
          <ac:spMkLst>
            <pc:docMk/>
            <pc:sldMk cId="474984640" sldId="342"/>
            <ac:spMk id="2" creationId="{1B1EEC03-6F92-4689-B91C-53A596A4DD83}"/>
          </ac:spMkLst>
        </pc:spChg>
        <pc:graphicFrameChg chg="mod">
          <ac:chgData name="Alexander Long" userId="S::alexlong@knights.ucf.edu::02784200-6077-49f8-9b7e-62377ae26b73" providerId="AD" clId="Web-{6C9F1468-3B12-4D1A-BED4-ACB9E1A7CFE9}" dt="2018-11-28T12:31:19.674" v="8" actId="1076"/>
          <ac:graphicFrameMkLst>
            <pc:docMk/>
            <pc:sldMk cId="474984640" sldId="342"/>
            <ac:graphicFrameMk id="8" creationId="{DFBB702E-9EC5-4A03-80D5-245D99DE04AA}"/>
          </ac:graphicFrameMkLst>
        </pc:graphicFrameChg>
        <pc:picChg chg="add mod">
          <ac:chgData name="Alexander Long" userId="S::alexlong@knights.ucf.edu::02784200-6077-49f8-9b7e-62377ae26b73" providerId="AD" clId="Web-{6C9F1468-3B12-4D1A-BED4-ACB9E1A7CFE9}" dt="2018-11-28T12:31:05.627" v="1" actId="1076"/>
          <ac:picMkLst>
            <pc:docMk/>
            <pc:sldMk cId="474984640" sldId="342"/>
            <ac:picMk id="3" creationId="{3DF97621-106F-4CD3-8933-6C55923962DD}"/>
          </ac:picMkLst>
        </pc:picChg>
      </pc:sldChg>
    </pc:docChg>
  </pc:docChgLst>
  <pc:docChgLst>
    <pc:chgData name="Julian Duque" userId="S::juliandduque@knights.ucf.edu::546234b2-8c2c-4541-a916-f377903df1c6" providerId="AD" clId="Web-{FA95FF33-0655-3842-9DE9-C5E4635C62DA}"/>
    <pc:docChg chg="modSld">
      <pc:chgData name="Julian Duque" userId="S::juliandduque@knights.ucf.edu::546234b2-8c2c-4541-a916-f377903df1c6" providerId="AD" clId="Web-{FA95FF33-0655-3842-9DE9-C5E4635C62DA}" dt="2018-11-28T13:33:56.869" v="6" actId="20577"/>
      <pc:docMkLst>
        <pc:docMk/>
      </pc:docMkLst>
      <pc:sldChg chg="modSp">
        <pc:chgData name="Julian Duque" userId="S::juliandduque@knights.ucf.edu::546234b2-8c2c-4541-a916-f377903df1c6" providerId="AD" clId="Web-{FA95FF33-0655-3842-9DE9-C5E4635C62DA}" dt="2018-11-28T13:33:56.869" v="5" actId="20577"/>
        <pc:sldMkLst>
          <pc:docMk/>
          <pc:sldMk cId="1172237233" sldId="267"/>
        </pc:sldMkLst>
        <pc:spChg chg="mod">
          <ac:chgData name="Julian Duque" userId="S::juliandduque@knights.ucf.edu::546234b2-8c2c-4541-a916-f377903df1c6" providerId="AD" clId="Web-{FA95FF33-0655-3842-9DE9-C5E4635C62DA}" dt="2018-11-28T13:33:56.869" v="5" actId="20577"/>
          <ac:spMkLst>
            <pc:docMk/>
            <pc:sldMk cId="1172237233" sldId="267"/>
            <ac:spMk id="3" creationId="{BD0FA334-2BE8-4870-9F3E-22DAB8328170}"/>
          </ac:spMkLst>
        </pc:spChg>
      </pc:sldChg>
      <pc:sldChg chg="addSp delSp modSp">
        <pc:chgData name="Julian Duque" userId="S::juliandduque@knights.ucf.edu::546234b2-8c2c-4541-a916-f377903df1c6" providerId="AD" clId="Web-{FA95FF33-0655-3842-9DE9-C5E4635C62DA}" dt="2018-11-28T13:33:10.540" v="2" actId="1076"/>
        <pc:sldMkLst>
          <pc:docMk/>
          <pc:sldMk cId="3133728963" sldId="303"/>
        </pc:sldMkLst>
        <pc:picChg chg="add mod">
          <ac:chgData name="Julian Duque" userId="S::juliandduque@knights.ucf.edu::546234b2-8c2c-4541-a916-f377903df1c6" providerId="AD" clId="Web-{FA95FF33-0655-3842-9DE9-C5E4635C62DA}" dt="2018-11-28T13:33:10.540" v="2" actId="1076"/>
          <ac:picMkLst>
            <pc:docMk/>
            <pc:sldMk cId="3133728963" sldId="303"/>
            <ac:picMk id="3" creationId="{67D454E7-9D2A-41E5-B640-DE69F30D47E4}"/>
          </ac:picMkLst>
        </pc:picChg>
        <pc:picChg chg="del">
          <ac:chgData name="Julian Duque" userId="S::juliandduque@knights.ucf.edu::546234b2-8c2c-4541-a916-f377903df1c6" providerId="AD" clId="Web-{FA95FF33-0655-3842-9DE9-C5E4635C62DA}" dt="2018-11-28T13:32:54.165" v="0"/>
          <ac:picMkLst>
            <pc:docMk/>
            <pc:sldMk cId="3133728963" sldId="303"/>
            <ac:picMk id="6" creationId="{DD29180B-E43F-4027-A36D-6F4D1CD44EB6}"/>
          </ac:picMkLst>
        </pc:picChg>
      </pc:sldChg>
    </pc:docChg>
  </pc:docChgLst>
  <pc:docChgLst>
    <pc:chgData name="Julian Duque" userId="S::juliandduque@knights.ucf.edu::546234b2-8c2c-4541-a916-f377903df1c6" providerId="AD" clId="Web-{390CE7DD-C7BD-37FF-B9B7-283D410075A8}"/>
    <pc:docChg chg="modSld">
      <pc:chgData name="Julian Duque" userId="S::juliandduque@knights.ucf.edu::546234b2-8c2c-4541-a916-f377903df1c6" providerId="AD" clId="Web-{390CE7DD-C7BD-37FF-B9B7-283D410075A8}" dt="2018-09-27T21:13:59.952" v="9"/>
      <pc:docMkLst>
        <pc:docMk/>
      </pc:docMkLst>
      <pc:sldChg chg="modSp mod setBg">
        <pc:chgData name="Julian Duque" userId="S::juliandduque@knights.ucf.edu::546234b2-8c2c-4541-a916-f377903df1c6" providerId="AD" clId="Web-{390CE7DD-C7BD-37FF-B9B7-283D410075A8}" dt="2018-09-27T21:13:59.952" v="9"/>
        <pc:sldMkLst>
          <pc:docMk/>
          <pc:sldMk cId="3445032635" sldId="256"/>
        </pc:sldMkLst>
        <pc:spChg chg="mod">
          <ac:chgData name="Julian Duque" userId="S::juliandduque@knights.ucf.edu::546234b2-8c2c-4541-a916-f377903df1c6" providerId="AD" clId="Web-{390CE7DD-C7BD-37FF-B9B7-283D410075A8}" dt="2018-09-27T21:12:51.140" v="4" actId="20577"/>
          <ac:spMkLst>
            <pc:docMk/>
            <pc:sldMk cId="3445032635" sldId="256"/>
            <ac:spMk id="2" creationId="{5D4E26D5-272A-404C-BE29-6374BA4B6365}"/>
          </ac:spMkLst>
        </pc:spChg>
      </pc:sldChg>
    </pc:docChg>
  </pc:docChgLst>
  <pc:docChgLst>
    <pc:chgData name="Julian Duque" userId="S::juliandduque@knights.ucf.edu::546234b2-8c2c-4541-a916-f377903df1c6" providerId="AD" clId="Web-{0037579E-91C8-9DA1-6B45-6A531AA66689}"/>
    <pc:docChg chg="modSld">
      <pc:chgData name="Julian Duque" userId="S::juliandduque@knights.ucf.edu::546234b2-8c2c-4541-a916-f377903df1c6" providerId="AD" clId="Web-{0037579E-91C8-9DA1-6B45-6A531AA66689}" dt="2018-11-27T00:07:07.742" v="37" actId="20577"/>
      <pc:docMkLst>
        <pc:docMk/>
      </pc:docMkLst>
      <pc:sldChg chg="modSp">
        <pc:chgData name="Julian Duque" userId="S::juliandduque@knights.ucf.edu::546234b2-8c2c-4541-a916-f377903df1c6" providerId="AD" clId="Web-{0037579E-91C8-9DA1-6B45-6A531AA66689}" dt="2018-11-27T00:07:07.742" v="36" actId="20577"/>
        <pc:sldMkLst>
          <pc:docMk/>
          <pc:sldMk cId="3596936488" sldId="264"/>
        </pc:sldMkLst>
        <pc:spChg chg="mod">
          <ac:chgData name="Julian Duque" userId="S::juliandduque@knights.ucf.edu::546234b2-8c2c-4541-a916-f377903df1c6" providerId="AD" clId="Web-{0037579E-91C8-9DA1-6B45-6A531AA66689}" dt="2018-11-27T00:07:07.742" v="36" actId="20577"/>
          <ac:spMkLst>
            <pc:docMk/>
            <pc:sldMk cId="3596936488" sldId="264"/>
            <ac:spMk id="2" creationId="{A9E2DEAF-A0F5-4581-B5E8-3C2725255C44}"/>
          </ac:spMkLst>
        </pc:spChg>
      </pc:sldChg>
      <pc:sldChg chg="modSp">
        <pc:chgData name="Julian Duque" userId="S::juliandduque@knights.ucf.edu::546234b2-8c2c-4541-a916-f377903df1c6" providerId="AD" clId="Web-{0037579E-91C8-9DA1-6B45-6A531AA66689}" dt="2018-11-26T23:56:20.132" v="21" actId="20577"/>
        <pc:sldMkLst>
          <pc:docMk/>
          <pc:sldMk cId="3308153990" sldId="288"/>
        </pc:sldMkLst>
        <pc:spChg chg="mod">
          <ac:chgData name="Julian Duque" userId="S::juliandduque@knights.ucf.edu::546234b2-8c2c-4541-a916-f377903df1c6" providerId="AD" clId="Web-{0037579E-91C8-9DA1-6B45-6A531AA66689}" dt="2018-11-26T23:56:20.132" v="21" actId="20577"/>
          <ac:spMkLst>
            <pc:docMk/>
            <pc:sldMk cId="3308153990" sldId="288"/>
            <ac:spMk id="3" creationId="{0D0784ED-09CB-4700-991C-A8848075328B}"/>
          </ac:spMkLst>
        </pc:spChg>
      </pc:sldChg>
      <pc:sldChg chg="modSp">
        <pc:chgData name="Julian Duque" userId="S::juliandduque@knights.ucf.edu::546234b2-8c2c-4541-a916-f377903df1c6" providerId="AD" clId="Web-{0037579E-91C8-9DA1-6B45-6A531AA66689}" dt="2018-11-27T00:04:28.008" v="23" actId="20577"/>
        <pc:sldMkLst>
          <pc:docMk/>
          <pc:sldMk cId="3132364600" sldId="325"/>
        </pc:sldMkLst>
        <pc:spChg chg="mod">
          <ac:chgData name="Julian Duque" userId="S::juliandduque@knights.ucf.edu::546234b2-8c2c-4541-a916-f377903df1c6" providerId="AD" clId="Web-{0037579E-91C8-9DA1-6B45-6A531AA66689}" dt="2018-11-27T00:04:28.008" v="23" actId="20577"/>
          <ac:spMkLst>
            <pc:docMk/>
            <pc:sldMk cId="3132364600" sldId="325"/>
            <ac:spMk id="4" creationId="{C569A012-50FD-4C09-B995-0094CF1837D2}"/>
          </ac:spMkLst>
        </pc:spChg>
      </pc:sldChg>
    </pc:docChg>
  </pc:docChgLst>
  <pc:docChgLst>
    <pc:chgData name="Julian Duque" userId="S::juliandduque@knights.ucf.edu::546234b2-8c2c-4541-a916-f377903df1c6" providerId="AD" clId="Web-{2B906882-5EFF-B87E-9397-E6BB7499135D}"/>
    <pc:docChg chg="delSld modSld">
      <pc:chgData name="Julian Duque" userId="S::juliandduque@knights.ucf.edu::546234b2-8c2c-4541-a916-f377903df1c6" providerId="AD" clId="Web-{2B906882-5EFF-B87E-9397-E6BB7499135D}" dt="2018-09-20T19:25:58.954" v="658" actId="1076"/>
      <pc:docMkLst>
        <pc:docMk/>
      </pc:docMkLst>
      <pc:sldChg chg="modSp">
        <pc:chgData name="Julian Duque" userId="S::juliandduque@knights.ucf.edu::546234b2-8c2c-4541-a916-f377903df1c6" providerId="AD" clId="Web-{2B906882-5EFF-B87E-9397-E6BB7499135D}" dt="2018-09-20T18:36:22.612" v="2" actId="20577"/>
        <pc:sldMkLst>
          <pc:docMk/>
          <pc:sldMk cId="3126350580" sldId="302"/>
        </pc:sldMkLst>
        <pc:spChg chg="mod">
          <ac:chgData name="Julian Duque" userId="S::juliandduque@knights.ucf.edu::546234b2-8c2c-4541-a916-f377903df1c6" providerId="AD" clId="Web-{2B906882-5EFF-B87E-9397-E6BB7499135D}" dt="2018-09-20T18:36:22.612" v="2" actId="20577"/>
          <ac:spMkLst>
            <pc:docMk/>
            <pc:sldMk cId="3126350580" sldId="302"/>
            <ac:spMk id="2" creationId="{ECD3A4A3-A9CF-4E1C-ACA4-5DF8EB3507CD}"/>
          </ac:spMkLst>
        </pc:spChg>
      </pc:sldChg>
      <pc:sldChg chg="addSp modSp">
        <pc:chgData name="Julian Duque" userId="S::juliandduque@knights.ucf.edu::546234b2-8c2c-4541-a916-f377903df1c6" providerId="AD" clId="Web-{2B906882-5EFF-B87E-9397-E6BB7499135D}" dt="2018-09-20T18:59:29.939" v="460" actId="20577"/>
        <pc:sldMkLst>
          <pc:docMk/>
          <pc:sldMk cId="3133728963" sldId="303"/>
        </pc:sldMkLst>
        <pc:spChg chg="add mod">
          <ac:chgData name="Julian Duque" userId="S::juliandduque@knights.ucf.edu::546234b2-8c2c-4541-a916-f377903df1c6" providerId="AD" clId="Web-{2B906882-5EFF-B87E-9397-E6BB7499135D}" dt="2018-09-20T18:53:06.080" v="305" actId="20577"/>
          <ac:spMkLst>
            <pc:docMk/>
            <pc:sldMk cId="3133728963" sldId="303"/>
            <ac:spMk id="3" creationId="{9A6FE081-DEB2-4C6C-811F-2A4B021B7E46}"/>
          </ac:spMkLst>
        </pc:spChg>
        <pc:spChg chg="mod">
          <ac:chgData name="Julian Duque" userId="S::juliandduque@knights.ucf.edu::546234b2-8c2c-4541-a916-f377903df1c6" providerId="AD" clId="Web-{2B906882-5EFF-B87E-9397-E6BB7499135D}" dt="2018-09-20T18:59:29.939" v="460" actId="20577"/>
          <ac:spMkLst>
            <pc:docMk/>
            <pc:sldMk cId="3133728963" sldId="303"/>
            <ac:spMk id="4" creationId="{4448981E-1EF2-4318-95B7-91D4E4A53E87}"/>
          </ac:spMkLst>
        </pc:spChg>
      </pc:sldChg>
      <pc:sldChg chg="addSp delSp modSp">
        <pc:chgData name="Julian Duque" userId="S::juliandduque@knights.ucf.edu::546234b2-8c2c-4541-a916-f377903df1c6" providerId="AD" clId="Web-{2B906882-5EFF-B87E-9397-E6BB7499135D}" dt="2018-09-20T19:25:58.954" v="658" actId="1076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2B906882-5EFF-B87E-9397-E6BB7499135D}" dt="2018-09-20T19:05:13.642" v="468" actId="20577"/>
          <ac:spMkLst>
            <pc:docMk/>
            <pc:sldMk cId="3582100713" sldId="305"/>
            <ac:spMk id="2" creationId="{8955030F-DB2C-41F5-98A7-0609552637C0}"/>
          </ac:spMkLst>
        </pc:spChg>
        <pc:spChg chg="add mod">
          <ac:chgData name="Julian Duque" userId="S::juliandduque@knights.ucf.edu::546234b2-8c2c-4541-a916-f377903df1c6" providerId="AD" clId="Web-{2B906882-5EFF-B87E-9397-E6BB7499135D}" dt="2018-09-20T19:25:45.626" v="656" actId="20577"/>
          <ac:spMkLst>
            <pc:docMk/>
            <pc:sldMk cId="3582100713" sldId="305"/>
            <ac:spMk id="5" creationId="{012B52ED-8161-456A-B675-AC585175A377}"/>
          </ac:spMkLst>
        </pc:spChg>
        <pc:picChg chg="add del mod">
          <ac:chgData name="Julian Duque" userId="S::juliandduque@knights.ucf.edu::546234b2-8c2c-4541-a916-f377903df1c6" providerId="AD" clId="Web-{2B906882-5EFF-B87E-9397-E6BB7499135D}" dt="2018-09-20T19:09:16.486" v="480" actId="1076"/>
          <ac:picMkLst>
            <pc:docMk/>
            <pc:sldMk cId="3582100713" sldId="305"/>
            <ac:picMk id="3" creationId="{98C276E3-9455-4F17-ADAE-81F779ADD729}"/>
          </ac:picMkLst>
        </pc:picChg>
        <pc:picChg chg="del mod">
          <ac:chgData name="Julian Duque" userId="S::juliandduque@knights.ucf.edu::546234b2-8c2c-4541-a916-f377903df1c6" providerId="AD" clId="Web-{2B906882-5EFF-B87E-9397-E6BB7499135D}" dt="2018-09-20T18:59:55.642" v="465" actId="1076"/>
          <ac:picMkLst>
            <pc:docMk/>
            <pc:sldMk cId="3582100713" sldId="305"/>
            <ac:picMk id="7" creationId="{0653A590-F578-4C29-8897-F2AAFC8FA8BB}"/>
          </ac:picMkLst>
        </pc:picChg>
        <pc:picChg chg="add del mod">
          <ac:chgData name="Julian Duque" userId="S::juliandduque@knights.ucf.edu::546234b2-8c2c-4541-a916-f377903df1c6" providerId="AD" clId="Web-{2B906882-5EFF-B87E-9397-E6BB7499135D}" dt="2018-09-20T19:13:23.048" v="484" actId="1076"/>
          <ac:picMkLst>
            <pc:docMk/>
            <pc:sldMk cId="3582100713" sldId="305"/>
            <ac:picMk id="8" creationId="{C6015CF1-60C7-4309-B9BA-3C82E66F8BB3}"/>
          </ac:picMkLst>
        </pc:picChg>
        <pc:picChg chg="add mod">
          <ac:chgData name="Julian Duque" userId="S::juliandduque@knights.ucf.edu::546234b2-8c2c-4541-a916-f377903df1c6" providerId="AD" clId="Web-{2B906882-5EFF-B87E-9397-E6BB7499135D}" dt="2018-09-20T19:25:58.954" v="658" actId="1076"/>
          <ac:picMkLst>
            <pc:docMk/>
            <pc:sldMk cId="3582100713" sldId="305"/>
            <ac:picMk id="10" creationId="{C1BCCD9C-4108-4B22-916F-DCE6F46027E2}"/>
          </ac:picMkLst>
        </pc:picChg>
      </pc:sldChg>
      <pc:sldChg chg="modSp">
        <pc:chgData name="Julian Duque" userId="S::juliandduque@knights.ucf.edu::546234b2-8c2c-4541-a916-f377903df1c6" providerId="AD" clId="Web-{2B906882-5EFF-B87E-9397-E6BB7499135D}" dt="2018-09-20T18:44:25.190" v="298" actId="20577"/>
        <pc:sldMkLst>
          <pc:docMk/>
          <pc:sldMk cId="2682240938" sldId="306"/>
        </pc:sldMkLst>
        <pc:spChg chg="mod">
          <ac:chgData name="Julian Duque" userId="S::juliandduque@knights.ucf.edu::546234b2-8c2c-4541-a916-f377903df1c6" providerId="AD" clId="Web-{2B906882-5EFF-B87E-9397-E6BB7499135D}" dt="2018-09-20T18:40:48.503" v="93" actId="20577"/>
          <ac:spMkLst>
            <pc:docMk/>
            <pc:sldMk cId="2682240938" sldId="306"/>
            <ac:spMk id="2" creationId="{DE0D25F0-7BC6-466E-B7B1-303DBC7835F7}"/>
          </ac:spMkLst>
        </pc:spChg>
        <pc:spChg chg="mod">
          <ac:chgData name="Julian Duque" userId="S::juliandduque@knights.ucf.edu::546234b2-8c2c-4541-a916-f377903df1c6" providerId="AD" clId="Web-{2B906882-5EFF-B87E-9397-E6BB7499135D}" dt="2018-09-20T18:44:25.190" v="298" actId="20577"/>
          <ac:spMkLst>
            <pc:docMk/>
            <pc:sldMk cId="2682240938" sldId="306"/>
            <ac:spMk id="4" creationId="{C569A012-50FD-4C09-B995-0094CF1837D2}"/>
          </ac:spMkLst>
        </pc:spChg>
      </pc:sldChg>
      <pc:sldChg chg="addSp delSp modSp">
        <pc:chgData name="Julian Duque" userId="S::juliandduque@knights.ucf.edu::546234b2-8c2c-4541-a916-f377903df1c6" providerId="AD" clId="Web-{2B906882-5EFF-B87E-9397-E6BB7499135D}" dt="2018-09-20T18:57:50.486" v="434" actId="1076"/>
        <pc:sldMkLst>
          <pc:docMk/>
          <pc:sldMk cId="2550455763" sldId="316"/>
        </pc:sldMkLst>
        <pc:spChg chg="mod">
          <ac:chgData name="Julian Duque" userId="S::juliandduque@knights.ucf.edu::546234b2-8c2c-4541-a916-f377903df1c6" providerId="AD" clId="Web-{2B906882-5EFF-B87E-9397-E6BB7499135D}" dt="2018-09-20T18:57:48.408" v="433" actId="1076"/>
          <ac:spMkLst>
            <pc:docMk/>
            <pc:sldMk cId="2550455763" sldId="316"/>
            <ac:spMk id="3" creationId="{A9FCFCBD-5A0A-4217-8633-445C0145894B}"/>
          </ac:spMkLst>
        </pc:spChg>
        <pc:spChg chg="mod">
          <ac:chgData name="Julian Duque" userId="S::juliandduque@knights.ucf.edu::546234b2-8c2c-4541-a916-f377903df1c6" providerId="AD" clId="Web-{2B906882-5EFF-B87E-9397-E6BB7499135D}" dt="2018-09-20T18:57:50.486" v="434" actId="1076"/>
          <ac:spMkLst>
            <pc:docMk/>
            <pc:sldMk cId="2550455763" sldId="316"/>
            <ac:spMk id="4" creationId="{A866BB84-3C4D-49A6-99CC-1C17BC2AF1EE}"/>
          </ac:spMkLst>
        </pc:spChg>
        <pc:graphicFrameChg chg="add del mod modGraphic">
          <ac:chgData name="Julian Duque" userId="S::juliandduque@knights.ucf.edu::546234b2-8c2c-4541-a916-f377903df1c6" providerId="AD" clId="Web-{2B906882-5EFF-B87E-9397-E6BB7499135D}" dt="2018-09-20T18:55:43.455" v="326" actId="1076"/>
          <ac:graphicFrameMkLst>
            <pc:docMk/>
            <pc:sldMk cId="2550455763" sldId="316"/>
            <ac:graphicFrameMk id="6" creationId="{15B2D819-9C87-489D-B1BB-53156A79B534}"/>
          </ac:graphicFrameMkLst>
        </pc:graphicFrameChg>
        <pc:graphicFrameChg chg="add mod modGraphic">
          <ac:chgData name="Julian Duque" userId="S::juliandduque@knights.ucf.edu::546234b2-8c2c-4541-a916-f377903df1c6" providerId="AD" clId="Web-{2B906882-5EFF-B87E-9397-E6BB7499135D}" dt="2018-09-20T18:57:45.299" v="432" actId="1076"/>
          <ac:graphicFrameMkLst>
            <pc:docMk/>
            <pc:sldMk cId="2550455763" sldId="316"/>
            <ac:graphicFrameMk id="8" creationId="{BCAAF423-3F3D-47C9-ACA8-FD0F82E592B5}"/>
          </ac:graphicFrameMkLst>
        </pc:graphicFrameChg>
      </pc:sldChg>
    </pc:docChg>
  </pc:docChgLst>
  <pc:docChgLst>
    <pc:chgData name="Lance O'Sullivan" userId="S::liosullivan@knights.ucf.edu::9b6ad97c-7383-46a2-af67-f4d4e5f6e5aa" providerId="AD" clId="Web-{762FFBED-2242-F459-B22E-77AB66948CC9}"/>
    <pc:docChg chg="modSld sldOrd">
      <pc:chgData name="Lance O'Sullivan" userId="S::liosullivan@knights.ucf.edu::9b6ad97c-7383-46a2-af67-f4d4e5f6e5aa" providerId="AD" clId="Web-{762FFBED-2242-F459-B22E-77AB66948CC9}" dt="2018-11-27T17:35:24.278" v="610" actId="20577"/>
      <pc:docMkLst>
        <pc:docMk/>
      </pc:docMkLst>
      <pc:sldChg chg="ord">
        <pc:chgData name="Lance O'Sullivan" userId="S::liosullivan@knights.ucf.edu::9b6ad97c-7383-46a2-af67-f4d4e5f6e5aa" providerId="AD" clId="Web-{762FFBED-2242-F459-B22E-77AB66948CC9}" dt="2018-11-27T16:29:43.387" v="0"/>
        <pc:sldMkLst>
          <pc:docMk/>
          <pc:sldMk cId="2274679019" sldId="269"/>
        </pc:sldMkLst>
      </pc:sldChg>
      <pc:sldChg chg="modSp">
        <pc:chgData name="Lance O'Sullivan" userId="S::liosullivan@knights.ucf.edu::9b6ad97c-7383-46a2-af67-f4d4e5f6e5aa" providerId="AD" clId="Web-{762FFBED-2242-F459-B22E-77AB66948CC9}" dt="2018-11-27T17:35:18.231" v="608" actId="20577"/>
        <pc:sldMkLst>
          <pc:docMk/>
          <pc:sldMk cId="3199201494" sldId="294"/>
        </pc:sldMkLst>
        <pc:spChg chg="mod">
          <ac:chgData name="Lance O'Sullivan" userId="S::liosullivan@knights.ucf.edu::9b6ad97c-7383-46a2-af67-f4d4e5f6e5aa" providerId="AD" clId="Web-{762FFBED-2242-F459-B22E-77AB66948CC9}" dt="2018-11-27T17:35:18.231" v="608" actId="20577"/>
          <ac:spMkLst>
            <pc:docMk/>
            <pc:sldMk cId="3199201494" sldId="294"/>
            <ac:spMk id="6" creationId="{00000000-0000-0000-0000-000000000000}"/>
          </ac:spMkLst>
        </pc:spChg>
      </pc:sldChg>
      <pc:sldChg chg="modSp">
        <pc:chgData name="Lance O'Sullivan" userId="S::liosullivan@knights.ucf.edu::9b6ad97c-7383-46a2-af67-f4d4e5f6e5aa" providerId="AD" clId="Web-{762FFBED-2242-F459-B22E-77AB66948CC9}" dt="2018-11-27T16:40:03.812" v="41" actId="20577"/>
        <pc:sldMkLst>
          <pc:docMk/>
          <pc:sldMk cId="1899828316" sldId="307"/>
        </pc:sldMkLst>
        <pc:spChg chg="mod">
          <ac:chgData name="Lance O'Sullivan" userId="S::liosullivan@knights.ucf.edu::9b6ad97c-7383-46a2-af67-f4d4e5f6e5aa" providerId="AD" clId="Web-{762FFBED-2242-F459-B22E-77AB66948CC9}" dt="2018-11-27T16:40:03.812" v="41" actId="20577"/>
          <ac:spMkLst>
            <pc:docMk/>
            <pc:sldMk cId="1899828316" sldId="307"/>
            <ac:spMk id="2" creationId="{00000000-0000-0000-0000-000000000000}"/>
          </ac:spMkLst>
        </pc:spChg>
      </pc:sldChg>
      <pc:sldChg chg="modSp">
        <pc:chgData name="Lance O'Sullivan" userId="S::liosullivan@knights.ucf.edu::9b6ad97c-7383-46a2-af67-f4d4e5f6e5aa" providerId="AD" clId="Web-{762FFBED-2242-F459-B22E-77AB66948CC9}" dt="2018-11-27T16:38:22.249" v="4" actId="20577"/>
        <pc:sldMkLst>
          <pc:docMk/>
          <pc:sldMk cId="1071697638" sldId="313"/>
        </pc:sldMkLst>
        <pc:spChg chg="mod">
          <ac:chgData name="Lance O'Sullivan" userId="S::liosullivan@knights.ucf.edu::9b6ad97c-7383-46a2-af67-f4d4e5f6e5aa" providerId="AD" clId="Web-{762FFBED-2242-F459-B22E-77AB66948CC9}" dt="2018-11-27T16:38:22.249" v="4" actId="20577"/>
          <ac:spMkLst>
            <pc:docMk/>
            <pc:sldMk cId="1071697638" sldId="313"/>
            <ac:spMk id="3" creationId="{00000000-0000-0000-0000-000000000000}"/>
          </ac:spMkLst>
        </pc:spChg>
      </pc:sldChg>
      <pc:sldChg chg="modSp">
        <pc:chgData name="Lance O'Sullivan" userId="S::liosullivan@knights.ucf.edu::9b6ad97c-7383-46a2-af67-f4d4e5f6e5aa" providerId="AD" clId="Web-{762FFBED-2242-F459-B22E-77AB66948CC9}" dt="2018-11-27T16:39:26.156" v="18" actId="20577"/>
        <pc:sldMkLst>
          <pc:docMk/>
          <pc:sldMk cId="44957743" sldId="314"/>
        </pc:sldMkLst>
        <pc:spChg chg="mod">
          <ac:chgData name="Lance O'Sullivan" userId="S::liosullivan@knights.ucf.edu::9b6ad97c-7383-46a2-af67-f4d4e5f6e5aa" providerId="AD" clId="Web-{762FFBED-2242-F459-B22E-77AB66948CC9}" dt="2018-11-27T16:39:26.156" v="18" actId="20577"/>
          <ac:spMkLst>
            <pc:docMk/>
            <pc:sldMk cId="44957743" sldId="314"/>
            <ac:spMk id="2" creationId="{00000000-0000-0000-0000-000000000000}"/>
          </ac:spMkLst>
        </pc:spChg>
      </pc:sldChg>
      <pc:sldChg chg="modSp">
        <pc:chgData name="Lance O'Sullivan" userId="S::liosullivan@knights.ucf.edu::9b6ad97c-7383-46a2-af67-f4d4e5f6e5aa" providerId="AD" clId="Web-{762FFBED-2242-F459-B22E-77AB66948CC9}" dt="2018-11-27T16:38:57.077" v="11" actId="20577"/>
        <pc:sldMkLst>
          <pc:docMk/>
          <pc:sldMk cId="3489778217" sldId="323"/>
        </pc:sldMkLst>
        <pc:spChg chg="mod">
          <ac:chgData name="Lance O'Sullivan" userId="S::liosullivan@knights.ucf.edu::9b6ad97c-7383-46a2-af67-f4d4e5f6e5aa" providerId="AD" clId="Web-{762FFBED-2242-F459-B22E-77AB66948CC9}" dt="2018-11-27T16:38:57.077" v="11" actId="20577"/>
          <ac:spMkLst>
            <pc:docMk/>
            <pc:sldMk cId="3489778217" sldId="323"/>
            <ac:spMk id="3" creationId="{A9B45176-8CAA-47D8-BC2A-0C3C3A66F54B}"/>
          </ac:spMkLst>
        </pc:spChg>
      </pc:sldChg>
      <pc:sldChg chg="modSp">
        <pc:chgData name="Lance O'Sullivan" userId="S::liosullivan@knights.ucf.edu::9b6ad97c-7383-46a2-af67-f4d4e5f6e5aa" providerId="AD" clId="Web-{762FFBED-2242-F459-B22E-77AB66948CC9}" dt="2018-11-27T16:39:38.125" v="30" actId="20577"/>
        <pc:sldMkLst>
          <pc:docMk/>
          <pc:sldMk cId="1468892842" sldId="324"/>
        </pc:sldMkLst>
        <pc:spChg chg="mod">
          <ac:chgData name="Lance O'Sullivan" userId="S::liosullivan@knights.ucf.edu::9b6ad97c-7383-46a2-af67-f4d4e5f6e5aa" providerId="AD" clId="Web-{762FFBED-2242-F459-B22E-77AB66948CC9}" dt="2018-11-27T16:39:38.125" v="30" actId="20577"/>
          <ac:spMkLst>
            <pc:docMk/>
            <pc:sldMk cId="1468892842" sldId="324"/>
            <ac:spMk id="2" creationId="{AD008940-CDC1-4547-AF46-BAF56652B38D}"/>
          </ac:spMkLst>
        </pc:spChg>
      </pc:sldChg>
      <pc:sldChg chg="modSp">
        <pc:chgData name="Lance O'Sullivan" userId="S::liosullivan@knights.ucf.edu::9b6ad97c-7383-46a2-af67-f4d4e5f6e5aa" providerId="AD" clId="Web-{762FFBED-2242-F459-B22E-77AB66948CC9}" dt="2018-11-27T17:21:05.942" v="314"/>
        <pc:sldMkLst>
          <pc:docMk/>
          <pc:sldMk cId="127446004" sldId="326"/>
        </pc:sldMkLst>
        <pc:graphicFrameChg chg="mod modGraphic">
          <ac:chgData name="Lance O'Sullivan" userId="S::liosullivan@knights.ucf.edu::9b6ad97c-7383-46a2-af67-f4d4e5f6e5aa" providerId="AD" clId="Web-{762FFBED-2242-F459-B22E-77AB66948CC9}" dt="2018-11-27T17:21:05.942" v="314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</pc:docChg>
  </pc:docChgLst>
  <pc:docChgLst>
    <pc:chgData name="Julian Duque" userId="S::juliandduque@knights.ucf.edu::546234b2-8c2c-4541-a916-f377903df1c6" providerId="AD" clId="Web-{AA83EF20-62A9-C464-B895-DBE3C8E14D77}"/>
    <pc:docChg chg="modSld">
      <pc:chgData name="Julian Duque" userId="S::juliandduque@knights.ucf.edu::546234b2-8c2c-4541-a916-f377903df1c6" providerId="AD" clId="Web-{AA83EF20-62A9-C464-B895-DBE3C8E14D77}" dt="2018-09-21T15:49:12.684" v="67" actId="20577"/>
      <pc:docMkLst>
        <pc:docMk/>
      </pc:docMkLst>
      <pc:sldChg chg="addSp modSp">
        <pc:chgData name="Julian Duque" userId="S::juliandduque@knights.ucf.edu::546234b2-8c2c-4541-a916-f377903df1c6" providerId="AD" clId="Web-{AA83EF20-62A9-C464-B895-DBE3C8E14D77}" dt="2018-09-21T15:49:12.668" v="66" actId="20577"/>
        <pc:sldMkLst>
          <pc:docMk/>
          <pc:sldMk cId="3126350580" sldId="302"/>
        </pc:sldMkLst>
        <pc:spChg chg="add mod">
          <ac:chgData name="Julian Duque" userId="S::juliandduque@knights.ucf.edu::546234b2-8c2c-4541-a916-f377903df1c6" providerId="AD" clId="Web-{AA83EF20-62A9-C464-B895-DBE3C8E14D77}" dt="2018-09-21T15:49:12.668" v="66" actId="20577"/>
          <ac:spMkLst>
            <pc:docMk/>
            <pc:sldMk cId="3126350580" sldId="302"/>
            <ac:spMk id="3" creationId="{10851FB5-A2E1-43DE-B2DA-BA84EAA8E471}"/>
          </ac:spMkLst>
        </pc:spChg>
        <pc:picChg chg="mod">
          <ac:chgData name="Julian Duque" userId="S::juliandduque@knights.ucf.edu::546234b2-8c2c-4541-a916-f377903df1c6" providerId="AD" clId="Web-{AA83EF20-62A9-C464-B895-DBE3C8E14D77}" dt="2018-09-21T15:44:37.603" v="4" actId="1076"/>
          <ac:picMkLst>
            <pc:docMk/>
            <pc:sldMk cId="3126350580" sldId="302"/>
            <ac:picMk id="5" creationId="{C6D07280-1EC6-43BB-BC9D-214A7E036EC0}"/>
          </ac:picMkLst>
        </pc:picChg>
      </pc:sldChg>
    </pc:docChg>
  </pc:docChgLst>
  <pc:docChgLst>
    <pc:chgData name="Julian Duque" userId="S::juliandduque@knights.ucf.edu::546234b2-8c2c-4541-a916-f377903df1c6" providerId="AD" clId="Web-{92F51D63-65B6-E54F-2BF1-6D987654FFAA}"/>
    <pc:docChg chg="addSld delSld modSld">
      <pc:chgData name="Julian Duque" userId="S::juliandduque@knights.ucf.edu::546234b2-8c2c-4541-a916-f377903df1c6" providerId="AD" clId="Web-{92F51D63-65B6-E54F-2BF1-6D987654FFAA}" dt="2018-11-26T19:41:29.472" v="269" actId="20577"/>
      <pc:docMkLst>
        <pc:docMk/>
      </pc:docMkLst>
      <pc:sldChg chg="modSp">
        <pc:chgData name="Julian Duque" userId="S::juliandduque@knights.ucf.edu::546234b2-8c2c-4541-a916-f377903df1c6" providerId="AD" clId="Web-{92F51D63-65B6-E54F-2BF1-6D987654FFAA}" dt="2018-11-26T19:35:27.751" v="146" actId="20577"/>
        <pc:sldMkLst>
          <pc:docMk/>
          <pc:sldMk cId="3126350580" sldId="302"/>
        </pc:sldMkLst>
        <pc:spChg chg="mod">
          <ac:chgData name="Julian Duque" userId="S::juliandduque@knights.ucf.edu::546234b2-8c2c-4541-a916-f377903df1c6" providerId="AD" clId="Web-{92F51D63-65B6-E54F-2BF1-6D987654FFAA}" dt="2018-11-26T19:35:27.751" v="146" actId="20577"/>
          <ac:spMkLst>
            <pc:docMk/>
            <pc:sldMk cId="3126350580" sldId="302"/>
            <ac:spMk id="7" creationId="{14638809-4F2D-45E4-9ADA-8922EE5DDB80}"/>
          </ac:spMkLst>
        </pc:spChg>
      </pc:sldChg>
      <pc:sldChg chg="modSp">
        <pc:chgData name="Julian Duque" userId="S::juliandduque@knights.ucf.edu::546234b2-8c2c-4541-a916-f377903df1c6" providerId="AD" clId="Web-{92F51D63-65B6-E54F-2BF1-6D987654FFAA}" dt="2018-11-26T19:35:48.751" v="153" actId="20577"/>
        <pc:sldMkLst>
          <pc:docMk/>
          <pc:sldMk cId="3133728963" sldId="303"/>
        </pc:sldMkLst>
        <pc:spChg chg="mod">
          <ac:chgData name="Julian Duque" userId="S::juliandduque@knights.ucf.edu::546234b2-8c2c-4541-a916-f377903df1c6" providerId="AD" clId="Web-{92F51D63-65B6-E54F-2BF1-6D987654FFAA}" dt="2018-11-26T19:35:48.751" v="153" actId="20577"/>
          <ac:spMkLst>
            <pc:docMk/>
            <pc:sldMk cId="3133728963" sldId="303"/>
            <ac:spMk id="4" creationId="{4448981E-1EF2-4318-95B7-91D4E4A53E87}"/>
          </ac:spMkLst>
        </pc:spChg>
      </pc:sldChg>
      <pc:sldChg chg="modSp">
        <pc:chgData name="Julian Duque" userId="S::juliandduque@knights.ucf.edu::546234b2-8c2c-4541-a916-f377903df1c6" providerId="AD" clId="Web-{92F51D63-65B6-E54F-2BF1-6D987654FFAA}" dt="2018-11-26T19:34:47.204" v="139" actId="20577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92F51D63-65B6-E54F-2BF1-6D987654FFAA}" dt="2018-11-26T19:34:47.204" v="139" actId="20577"/>
          <ac:spMkLst>
            <pc:docMk/>
            <pc:sldMk cId="3582100713" sldId="305"/>
            <ac:spMk id="5" creationId="{012B52ED-8161-456A-B675-AC585175A377}"/>
          </ac:spMkLst>
        </pc:spChg>
      </pc:sldChg>
      <pc:sldChg chg="modSp">
        <pc:chgData name="Julian Duque" userId="S::juliandduque@knights.ucf.edu::546234b2-8c2c-4541-a916-f377903df1c6" providerId="AD" clId="Web-{92F51D63-65B6-E54F-2BF1-6D987654FFAA}" dt="2018-11-26T19:35:11.376" v="144" actId="20577"/>
        <pc:sldMkLst>
          <pc:docMk/>
          <pc:sldMk cId="2682240938" sldId="306"/>
        </pc:sldMkLst>
        <pc:spChg chg="mod">
          <ac:chgData name="Julian Duque" userId="S::juliandduque@knights.ucf.edu::546234b2-8c2c-4541-a916-f377903df1c6" providerId="AD" clId="Web-{92F51D63-65B6-E54F-2BF1-6D987654FFAA}" dt="2018-11-26T19:35:11.376" v="144" actId="20577"/>
          <ac:spMkLst>
            <pc:docMk/>
            <pc:sldMk cId="2682240938" sldId="306"/>
            <ac:spMk id="4" creationId="{C569A012-50FD-4C09-B995-0094CF1837D2}"/>
          </ac:spMkLst>
        </pc:spChg>
      </pc:sldChg>
      <pc:sldChg chg="new del">
        <pc:chgData name="Julian Duque" userId="S::juliandduque@knights.ucf.edu::546234b2-8c2c-4541-a916-f377903df1c6" providerId="AD" clId="Web-{92F51D63-65B6-E54F-2BF1-6D987654FFAA}" dt="2018-11-26T19:36:22.408" v="155" actId="20577"/>
        <pc:sldMkLst>
          <pc:docMk/>
          <pc:sldMk cId="854036221" sldId="325"/>
        </pc:sldMkLst>
      </pc:sldChg>
      <pc:sldChg chg="addSp delSp modSp add replId">
        <pc:chgData name="Julian Duque" userId="S::juliandduque@knights.ucf.edu::546234b2-8c2c-4541-a916-f377903df1c6" providerId="AD" clId="Web-{92F51D63-65B6-E54F-2BF1-6D987654FFAA}" dt="2018-11-26T19:41:29.472" v="269" actId="20577"/>
        <pc:sldMkLst>
          <pc:docMk/>
          <pc:sldMk cId="3132364600" sldId="325"/>
        </pc:sldMkLst>
        <pc:spChg chg="mod">
          <ac:chgData name="Julian Duque" userId="S::juliandduque@knights.ucf.edu::546234b2-8c2c-4541-a916-f377903df1c6" providerId="AD" clId="Web-{92F51D63-65B6-E54F-2BF1-6D987654FFAA}" dt="2018-11-26T19:36:54.486" v="160" actId="20577"/>
          <ac:spMkLst>
            <pc:docMk/>
            <pc:sldMk cId="3132364600" sldId="325"/>
            <ac:spMk id="2" creationId="{DE0D25F0-7BC6-466E-B7B1-303DBC7835F7}"/>
          </ac:spMkLst>
        </pc:spChg>
        <pc:spChg chg="mod">
          <ac:chgData name="Julian Duque" userId="S::juliandduque@knights.ucf.edu::546234b2-8c2c-4541-a916-f377903df1c6" providerId="AD" clId="Web-{92F51D63-65B6-E54F-2BF1-6D987654FFAA}" dt="2018-11-26T19:41:29.472" v="269" actId="20577"/>
          <ac:spMkLst>
            <pc:docMk/>
            <pc:sldMk cId="3132364600" sldId="325"/>
            <ac:spMk id="4" creationId="{C569A012-50FD-4C09-B995-0094CF1837D2}"/>
          </ac:spMkLst>
        </pc:spChg>
        <pc:spChg chg="add del mod">
          <ac:chgData name="Julian Duque" userId="S::juliandduque@knights.ucf.edu::546234b2-8c2c-4541-a916-f377903df1c6" providerId="AD" clId="Web-{92F51D63-65B6-E54F-2BF1-6D987654FFAA}" dt="2018-11-26T19:37:11.080" v="164" actId="20577"/>
          <ac:spMkLst>
            <pc:docMk/>
            <pc:sldMk cId="3132364600" sldId="325"/>
            <ac:spMk id="6" creationId="{FE5C8088-CDAF-4FCB-84F2-67F8D7F51B5C}"/>
          </ac:spMkLst>
        </pc:spChg>
        <pc:picChg chg="del">
          <ac:chgData name="Julian Duque" userId="S::juliandduque@knights.ucf.edu::546234b2-8c2c-4541-a916-f377903df1c6" providerId="AD" clId="Web-{92F51D63-65B6-E54F-2BF1-6D987654FFAA}" dt="2018-11-26T19:36:44.877" v="157" actId="20577"/>
          <ac:picMkLst>
            <pc:docMk/>
            <pc:sldMk cId="3132364600" sldId="325"/>
            <ac:picMk id="5" creationId="{A9479422-9811-431D-BE8E-BDFC3A848445}"/>
          </ac:picMkLst>
        </pc:picChg>
      </pc:sldChg>
    </pc:docChg>
  </pc:docChgLst>
  <pc:docChgLst>
    <pc:chgData name="Lance O'Sullivan" userId="S::liosullivan@knights.ucf.edu::9b6ad97c-7383-46a2-af67-f4d4e5f6e5aa" providerId="AD" clId="Web-{FBF89401-B97B-2798-A570-C5232587F4E9}"/>
    <pc:docChg chg="modSld">
      <pc:chgData name="Lance O'Sullivan" userId="S::liosullivan@knights.ucf.edu::9b6ad97c-7383-46a2-af67-f4d4e5f6e5aa" providerId="AD" clId="Web-{FBF89401-B97B-2798-A570-C5232587F4E9}" dt="2018-10-02T12:00:32.829" v="157" actId="20577"/>
      <pc:docMkLst>
        <pc:docMk/>
      </pc:docMkLst>
      <pc:sldChg chg="modSp">
        <pc:chgData name="Lance O'Sullivan" userId="S::liosullivan@knights.ucf.edu::9b6ad97c-7383-46a2-af67-f4d4e5f6e5aa" providerId="AD" clId="Web-{FBF89401-B97B-2798-A570-C5232587F4E9}" dt="2018-10-02T11:59:51.579" v="149" actId="20577"/>
        <pc:sldMkLst>
          <pc:docMk/>
          <pc:sldMk cId="1172237233" sldId="267"/>
        </pc:sldMkLst>
        <pc:spChg chg="mod">
          <ac:chgData name="Lance O'Sullivan" userId="S::liosullivan@knights.ucf.edu::9b6ad97c-7383-46a2-af67-f4d4e5f6e5aa" providerId="AD" clId="Web-{FBF89401-B97B-2798-A570-C5232587F4E9}" dt="2018-10-02T11:59:51.579" v="149" actId="20577"/>
          <ac:spMkLst>
            <pc:docMk/>
            <pc:sldMk cId="1172237233" sldId="267"/>
            <ac:spMk id="3" creationId="{BD0FA334-2BE8-4870-9F3E-22DAB8328170}"/>
          </ac:spMkLst>
        </pc:spChg>
      </pc:sldChg>
      <pc:sldChg chg="modSp">
        <pc:chgData name="Lance O'Sullivan" userId="S::liosullivan@knights.ucf.edu::9b6ad97c-7383-46a2-af67-f4d4e5f6e5aa" providerId="AD" clId="Web-{FBF89401-B97B-2798-A570-C5232587F4E9}" dt="2018-10-02T11:59:31.094" v="132" actId="20577"/>
        <pc:sldMkLst>
          <pc:docMk/>
          <pc:sldMk cId="842243883" sldId="268"/>
        </pc:sldMkLst>
        <pc:spChg chg="mod">
          <ac:chgData name="Lance O'Sullivan" userId="S::liosullivan@knights.ucf.edu::9b6ad97c-7383-46a2-af67-f4d4e5f6e5aa" providerId="AD" clId="Web-{FBF89401-B97B-2798-A570-C5232587F4E9}" dt="2018-10-02T11:59:31.094" v="132" actId="20577"/>
          <ac:spMkLst>
            <pc:docMk/>
            <pc:sldMk cId="842243883" sldId="268"/>
            <ac:spMk id="3" creationId="{842E7CFF-9B42-49D3-8F5B-BEFC6BB4C635}"/>
          </ac:spMkLst>
        </pc:spChg>
      </pc:sldChg>
      <pc:sldChg chg="modSp">
        <pc:chgData name="Lance O'Sullivan" userId="S::liosullivan@knights.ucf.edu::9b6ad97c-7383-46a2-af67-f4d4e5f6e5aa" providerId="AD" clId="Web-{FBF89401-B97B-2798-A570-C5232587F4E9}" dt="2018-10-02T11:59:06.735" v="117" actId="20577"/>
        <pc:sldMkLst>
          <pc:docMk/>
          <pc:sldMk cId="2274679019" sldId="269"/>
        </pc:sldMkLst>
        <pc:spChg chg="mod">
          <ac:chgData name="Lance O'Sullivan" userId="S::liosullivan@knights.ucf.edu::9b6ad97c-7383-46a2-af67-f4d4e5f6e5aa" providerId="AD" clId="Web-{FBF89401-B97B-2798-A570-C5232587F4E9}" dt="2018-10-02T11:59:06.735" v="117" actId="20577"/>
          <ac:spMkLst>
            <pc:docMk/>
            <pc:sldMk cId="2274679019" sldId="269"/>
            <ac:spMk id="3" creationId="{66255F1D-4CCB-482A-869D-6AA97A6162D2}"/>
          </ac:spMkLst>
        </pc:spChg>
      </pc:sldChg>
      <pc:sldChg chg="modSp">
        <pc:chgData name="Lance O'Sullivan" userId="S::liosullivan@knights.ucf.edu::9b6ad97c-7383-46a2-af67-f4d4e5f6e5aa" providerId="AD" clId="Web-{FBF89401-B97B-2798-A570-C5232587F4E9}" dt="2018-10-02T12:00:30.547" v="155" actId="20577"/>
        <pc:sldMkLst>
          <pc:docMk/>
          <pc:sldMk cId="1743539640" sldId="292"/>
        </pc:sldMkLst>
        <pc:spChg chg="mod">
          <ac:chgData name="Lance O'Sullivan" userId="S::liosullivan@knights.ucf.edu::9b6ad97c-7383-46a2-af67-f4d4e5f6e5aa" providerId="AD" clId="Web-{FBF89401-B97B-2798-A570-C5232587F4E9}" dt="2018-10-02T12:00:30.547" v="155" actId="20577"/>
          <ac:spMkLst>
            <pc:docMk/>
            <pc:sldMk cId="1743539640" sldId="292"/>
            <ac:spMk id="3" creationId="{00000000-0000-0000-0000-000000000000}"/>
          </ac:spMkLst>
        </pc:spChg>
      </pc:sldChg>
      <pc:sldChg chg="modSp">
        <pc:chgData name="Lance O'Sullivan" userId="S::liosullivan@knights.ucf.edu::9b6ad97c-7383-46a2-af67-f4d4e5f6e5aa" providerId="AD" clId="Web-{FBF89401-B97B-2798-A570-C5232587F4E9}" dt="2018-10-02T11:57:38.891" v="44" actId="20577"/>
        <pc:sldMkLst>
          <pc:docMk/>
          <pc:sldMk cId="2869197749" sldId="299"/>
        </pc:sldMkLst>
        <pc:spChg chg="mod">
          <ac:chgData name="Lance O'Sullivan" userId="S::liosullivan@knights.ucf.edu::9b6ad97c-7383-46a2-af67-f4d4e5f6e5aa" providerId="AD" clId="Web-{FBF89401-B97B-2798-A570-C5232587F4E9}" dt="2018-10-02T11:57:38.891" v="44" actId="20577"/>
          <ac:spMkLst>
            <pc:docMk/>
            <pc:sldMk cId="2869197749" sldId="299"/>
            <ac:spMk id="3" creationId="{00000000-0000-0000-0000-000000000000}"/>
          </ac:spMkLst>
        </pc:spChg>
      </pc:sldChg>
      <pc:sldChg chg="modSp">
        <pc:chgData name="Lance O'Sullivan" userId="S::liosullivan@knights.ucf.edu::9b6ad97c-7383-46a2-af67-f4d4e5f6e5aa" providerId="AD" clId="Web-{FBF89401-B97B-2798-A570-C5232587F4E9}" dt="2018-10-02T11:58:51.891" v="103" actId="20577"/>
        <pc:sldMkLst>
          <pc:docMk/>
          <pc:sldMk cId="2607581160" sldId="319"/>
        </pc:sldMkLst>
        <pc:spChg chg="mod">
          <ac:chgData name="Lance O'Sullivan" userId="S::liosullivan@knights.ucf.edu::9b6ad97c-7383-46a2-af67-f4d4e5f6e5aa" providerId="AD" clId="Web-{FBF89401-B97B-2798-A570-C5232587F4E9}" dt="2018-10-02T11:58:51.891" v="103" actId="20577"/>
          <ac:spMkLst>
            <pc:docMk/>
            <pc:sldMk cId="2607581160" sldId="319"/>
            <ac:spMk id="11" creationId="{32677418-0B9D-43A2-A18B-4A186C54E27B}"/>
          </ac:spMkLst>
        </pc:spChg>
      </pc:sldChg>
    </pc:docChg>
  </pc:docChgLst>
  <pc:docChgLst>
    <pc:chgData name="Julian Duque" userId="S::juliandduque@knights.ucf.edu::546234b2-8c2c-4541-a916-f377903df1c6" providerId="AD" clId="Web-{61C92039-A480-791B-003D-2913E088320F}"/>
    <pc:docChg chg="addSld delSld modSld">
      <pc:chgData name="Julian Duque" userId="S::juliandduque@knights.ucf.edu::546234b2-8c2c-4541-a916-f377903df1c6" providerId="AD" clId="Web-{61C92039-A480-791B-003D-2913E088320F}" dt="2018-11-27T05:16:20.526" v="2305" actId="1076"/>
      <pc:docMkLst>
        <pc:docMk/>
      </pc:docMkLst>
      <pc:sldChg chg="modSp">
        <pc:chgData name="Julian Duque" userId="S::juliandduque@knights.ucf.edu::546234b2-8c2c-4541-a916-f377903df1c6" providerId="AD" clId="Web-{61C92039-A480-791B-003D-2913E088320F}" dt="2018-11-27T04:08:01.256" v="391" actId="20577"/>
        <pc:sldMkLst>
          <pc:docMk/>
          <pc:sldMk cId="3445032635" sldId="256"/>
        </pc:sldMkLst>
        <pc:spChg chg="mod">
          <ac:chgData name="Julian Duque" userId="S::juliandduque@knights.ucf.edu::546234b2-8c2c-4541-a916-f377903df1c6" providerId="AD" clId="Web-{61C92039-A480-791B-003D-2913E088320F}" dt="2018-11-27T04:07:04.475" v="370" actId="20577"/>
          <ac:spMkLst>
            <pc:docMk/>
            <pc:sldMk cId="3445032635" sldId="256"/>
            <ac:spMk id="2" creationId="{5D4E26D5-272A-404C-BE29-6374BA4B6365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06:41.100" v="360" actId="20577"/>
          <ac:spMkLst>
            <pc:docMk/>
            <pc:sldMk cId="3445032635" sldId="256"/>
            <ac:spMk id="3" creationId="{D90E50A0-EEAD-4AF8-9290-3F412A495A5F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08:01.256" v="391" actId="20577"/>
          <ac:spMkLst>
            <pc:docMk/>
            <pc:sldMk cId="3445032635" sldId="256"/>
            <ac:spMk id="4" creationId="{6A7159DB-9125-45F8-B3C0-0F682BE42A2D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48:35.759" v="1601" actId="1076"/>
        <pc:sldMkLst>
          <pc:docMk/>
          <pc:sldMk cId="1577085389" sldId="261"/>
        </pc:sldMkLst>
        <pc:spChg chg="mod">
          <ac:chgData name="Julian Duque" userId="S::juliandduque@knights.ucf.edu::546234b2-8c2c-4541-a916-f377903df1c6" providerId="AD" clId="Web-{61C92039-A480-791B-003D-2913E088320F}" dt="2018-11-27T04:23:22.929" v="1071" actId="1076"/>
          <ac:spMkLst>
            <pc:docMk/>
            <pc:sldMk cId="1577085389" sldId="261"/>
            <ac:spMk id="2" creationId="{20D8DE64-A5C9-4153-B842-3C04CE0BD344}"/>
          </ac:spMkLst>
        </pc:spChg>
        <pc:picChg chg="mod">
          <ac:chgData name="Julian Duque" userId="S::juliandduque@knights.ucf.edu::546234b2-8c2c-4541-a916-f377903df1c6" providerId="AD" clId="Web-{61C92039-A480-791B-003D-2913E088320F}" dt="2018-11-27T04:48:35.759" v="1601" actId="1076"/>
          <ac:picMkLst>
            <pc:docMk/>
            <pc:sldMk cId="1577085389" sldId="261"/>
            <ac:picMk id="3" creationId="{74DEA5C3-90E9-47E1-B8E8-EA009FD7C322}"/>
          </ac:picMkLst>
        </pc:picChg>
      </pc:sldChg>
      <pc:sldChg chg="modSp del">
        <pc:chgData name="Julian Duque" userId="S::juliandduque@knights.ucf.edu::546234b2-8c2c-4541-a916-f377903df1c6" providerId="AD" clId="Web-{61C92039-A480-791B-003D-2913E088320F}" dt="2018-11-27T04:33:13.976" v="1378"/>
        <pc:sldMkLst>
          <pc:docMk/>
          <pc:sldMk cId="3678776672" sldId="263"/>
        </pc:sldMkLst>
        <pc:spChg chg="mod">
          <ac:chgData name="Julian Duque" userId="S::juliandduque@knights.ucf.edu::546234b2-8c2c-4541-a916-f377903df1c6" providerId="AD" clId="Web-{61C92039-A480-791B-003D-2913E088320F}" dt="2018-11-27T04:08:34.459" v="398" actId="14100"/>
          <ac:spMkLst>
            <pc:docMk/>
            <pc:sldMk cId="3678776672" sldId="263"/>
            <ac:spMk id="2" creationId="{09885F45-C4BD-4603-B49E-DA0A29D9FC45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59:53.837" v="1927" actId="1076"/>
        <pc:sldMkLst>
          <pc:docMk/>
          <pc:sldMk cId="3596936488" sldId="264"/>
        </pc:sldMkLst>
        <pc:spChg chg="mod">
          <ac:chgData name="Julian Duque" userId="S::juliandduque@knights.ucf.edu::546234b2-8c2c-4541-a916-f377903df1c6" providerId="AD" clId="Web-{61C92039-A480-791B-003D-2913E088320F}" dt="2018-11-27T04:43:13.274" v="1536" actId="20577"/>
          <ac:spMkLst>
            <pc:docMk/>
            <pc:sldMk cId="3596936488" sldId="264"/>
            <ac:spMk id="2" creationId="{A9E2DEAF-A0F5-4581-B5E8-3C2725255C44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59:53.837" v="1927" actId="1076"/>
          <ac:spMkLst>
            <pc:docMk/>
            <pc:sldMk cId="3596936488" sldId="264"/>
            <ac:spMk id="3" creationId="{A9B45176-8CAA-47D8-BC2A-0C3C3A66F54B}"/>
          </ac:spMkLst>
        </pc:spChg>
        <pc:picChg chg="mod">
          <ac:chgData name="Julian Duque" userId="S::juliandduque@knights.ucf.edu::546234b2-8c2c-4541-a916-f377903df1c6" providerId="AD" clId="Web-{61C92039-A480-791B-003D-2913E088320F}" dt="2018-11-27T04:40:25.414" v="1520" actId="1076"/>
          <ac:picMkLst>
            <pc:docMk/>
            <pc:sldMk cId="3596936488" sldId="264"/>
            <ac:picMk id="1026" creationId="{55DF52DC-AB12-47C5-A951-162673464B86}"/>
          </ac:picMkLst>
        </pc:picChg>
      </pc:sldChg>
      <pc:sldChg chg="modSp">
        <pc:chgData name="Julian Duque" userId="S::juliandduque@knights.ucf.edu::546234b2-8c2c-4541-a916-f377903df1c6" providerId="AD" clId="Web-{61C92039-A480-791B-003D-2913E088320F}" dt="2018-11-27T05:00:12.759" v="1928" actId="1076"/>
        <pc:sldMkLst>
          <pc:docMk/>
          <pc:sldMk cId="1172237233" sldId="267"/>
        </pc:sldMkLst>
        <pc:spChg chg="mod">
          <ac:chgData name="Julian Duque" userId="S::juliandduque@knights.ucf.edu::546234b2-8c2c-4541-a916-f377903df1c6" providerId="AD" clId="Web-{61C92039-A480-791B-003D-2913E088320F}" dt="2018-11-27T04:55:45.025" v="1744" actId="20577"/>
          <ac:spMkLst>
            <pc:docMk/>
            <pc:sldMk cId="1172237233" sldId="267"/>
            <ac:spMk id="2" creationId="{3F4AF3BE-AF5E-465D-8082-8D5F7F5E6945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59:28.619" v="1923" actId="1076"/>
          <ac:spMkLst>
            <pc:docMk/>
            <pc:sldMk cId="1172237233" sldId="267"/>
            <ac:spMk id="3" creationId="{BD0FA334-2BE8-4870-9F3E-22DAB8328170}"/>
          </ac:spMkLst>
        </pc:spChg>
        <pc:picChg chg="mod modCrop">
          <ac:chgData name="Julian Duque" userId="S::juliandduque@knights.ucf.edu::546234b2-8c2c-4541-a916-f377903df1c6" providerId="AD" clId="Web-{61C92039-A480-791B-003D-2913E088320F}" dt="2018-11-27T05:00:12.759" v="1928" actId="1076"/>
          <ac:picMkLst>
            <pc:docMk/>
            <pc:sldMk cId="1172237233" sldId="267"/>
            <ac:picMk id="21" creationId="{DFA12896-27F2-42B9-A4B2-A71EB926EBDB}"/>
          </ac:picMkLst>
        </pc:picChg>
      </pc:sldChg>
      <pc:sldChg chg="modSp">
        <pc:chgData name="Julian Duque" userId="S::juliandduque@knights.ucf.edu::546234b2-8c2c-4541-a916-f377903df1c6" providerId="AD" clId="Web-{61C92039-A480-791B-003D-2913E088320F}" dt="2018-11-27T04:58:32.791" v="1877" actId="20577"/>
        <pc:sldMkLst>
          <pc:docMk/>
          <pc:sldMk cId="842243883" sldId="268"/>
        </pc:sldMkLst>
        <pc:spChg chg="mod">
          <ac:chgData name="Julian Duque" userId="S::juliandduque@knights.ucf.edu::546234b2-8c2c-4541-a916-f377903df1c6" providerId="AD" clId="Web-{61C92039-A480-791B-003D-2913E088320F}" dt="2018-11-27T04:56:56.697" v="1858" actId="20577"/>
          <ac:spMkLst>
            <pc:docMk/>
            <pc:sldMk cId="842243883" sldId="268"/>
            <ac:spMk id="2" creationId="{574AC9A1-D08C-4A19-ACF9-401EEA580BF1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58:32.791" v="1877" actId="20577"/>
          <ac:spMkLst>
            <pc:docMk/>
            <pc:sldMk cId="842243883" sldId="268"/>
            <ac:spMk id="3" creationId="{842E7CFF-9B42-49D3-8F5B-BEFC6BB4C635}"/>
          </ac:spMkLst>
        </pc:spChg>
        <pc:picChg chg="mod">
          <ac:chgData name="Julian Duque" userId="S::juliandduque@knights.ucf.edu::546234b2-8c2c-4541-a916-f377903df1c6" providerId="AD" clId="Web-{61C92039-A480-791B-003D-2913E088320F}" dt="2018-11-27T04:57:18.884" v="1870" actId="1076"/>
          <ac:picMkLst>
            <pc:docMk/>
            <pc:sldMk cId="842243883" sldId="268"/>
            <ac:picMk id="5" creationId="{28870989-3EE5-4CB5-B55E-AE233CFA8740}"/>
          </ac:picMkLst>
        </pc:picChg>
      </pc:sldChg>
      <pc:sldChg chg="modSp">
        <pc:chgData name="Julian Duque" userId="S::juliandduque@knights.ucf.edu::546234b2-8c2c-4541-a916-f377903df1c6" providerId="AD" clId="Web-{61C92039-A480-791B-003D-2913E088320F}" dt="2018-11-27T04:59:22.400" v="1922" actId="1076"/>
        <pc:sldMkLst>
          <pc:docMk/>
          <pc:sldMk cId="2274679019" sldId="269"/>
        </pc:sldMkLst>
        <pc:spChg chg="mod">
          <ac:chgData name="Julian Duque" userId="S::juliandduque@knights.ucf.edu::546234b2-8c2c-4541-a916-f377903df1c6" providerId="AD" clId="Web-{61C92039-A480-791B-003D-2913E088320F}" dt="2018-11-27T04:58:39.228" v="1900" actId="20577"/>
          <ac:spMkLst>
            <pc:docMk/>
            <pc:sldMk cId="2274679019" sldId="269"/>
            <ac:spMk id="2" creationId="{A240EC15-312B-450C-9BFD-A77C20E430D0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59:22.400" v="1922" actId="1076"/>
          <ac:spMkLst>
            <pc:docMk/>
            <pc:sldMk cId="2274679019" sldId="269"/>
            <ac:spMk id="3" creationId="{66255F1D-4CCB-482A-869D-6AA97A6162D2}"/>
          </ac:spMkLst>
        </pc:spChg>
      </pc:sldChg>
      <pc:sldChg chg="addSp delSp modSp mod setBg setClrOvrMap">
        <pc:chgData name="Julian Duque" userId="S::juliandduque@knights.ucf.edu::546234b2-8c2c-4541-a916-f377903df1c6" providerId="AD" clId="Web-{61C92039-A480-791B-003D-2913E088320F}" dt="2018-11-27T04:13:12.959" v="504" actId="1076"/>
        <pc:sldMkLst>
          <pc:docMk/>
          <pc:sldMk cId="4065402301" sldId="284"/>
        </pc:sldMkLst>
        <pc:spChg chg="mod">
          <ac:chgData name="Julian Duque" userId="S::juliandduque@knights.ucf.edu::546234b2-8c2c-4541-a916-f377903df1c6" providerId="AD" clId="Web-{61C92039-A480-791B-003D-2913E088320F}" dt="2018-11-27T04:13:10.413" v="502" actId="1076"/>
          <ac:spMkLst>
            <pc:docMk/>
            <pc:sldMk cId="4065402301" sldId="284"/>
            <ac:spMk id="2" creationId="{9629A604-61AE-4A94-BE05-75DCE4762B55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13:10.428" v="503" actId="1076"/>
          <ac:spMkLst>
            <pc:docMk/>
            <pc:sldMk cId="4065402301" sldId="284"/>
            <ac:spMk id="3" creationId="{C196A864-CFC0-4CB8-AD93-C76AE01F5769}"/>
          </ac:spMkLst>
        </pc:spChg>
        <pc:spChg chg="add del">
          <ac:chgData name="Julian Duque" userId="S::juliandduque@knights.ucf.edu::546234b2-8c2c-4541-a916-f377903df1c6" providerId="AD" clId="Web-{61C92039-A480-791B-003D-2913E088320F}" dt="2018-11-27T04:01:12.178" v="329"/>
          <ac:spMkLst>
            <pc:docMk/>
            <pc:sldMk cId="4065402301" sldId="284"/>
            <ac:spMk id="9" creationId="{35555856-9970-4BC3-9AA9-6A917F53AFBD}"/>
          </ac:spMkLst>
        </pc:spChg>
        <pc:spChg chg="add del">
          <ac:chgData name="Julian Duque" userId="S::juliandduque@knights.ucf.edu::546234b2-8c2c-4541-a916-f377903df1c6" providerId="AD" clId="Web-{61C92039-A480-791B-003D-2913E088320F}" dt="2018-11-27T04:01:12.178" v="329"/>
          <ac:spMkLst>
            <pc:docMk/>
            <pc:sldMk cId="4065402301" sldId="284"/>
            <ac:spMk id="13" creationId="{13722DD7-BA73-4776-93A3-94491FEF7260}"/>
          </ac:spMkLst>
        </pc:spChg>
        <pc:picChg chg="add mod">
          <ac:chgData name="Julian Duque" userId="S::juliandduque@knights.ucf.edu::546234b2-8c2c-4541-a916-f377903df1c6" providerId="AD" clId="Web-{61C92039-A480-791B-003D-2913E088320F}" dt="2018-11-27T04:13:12.959" v="504" actId="1076"/>
          <ac:picMkLst>
            <pc:docMk/>
            <pc:sldMk cId="4065402301" sldId="284"/>
            <ac:picMk id="4" creationId="{482E6B0E-123B-447B-ABA6-3DFA7AAFA859}"/>
          </ac:picMkLst>
        </pc:picChg>
        <pc:picChg chg="add del">
          <ac:chgData name="Julian Duque" userId="S::juliandduque@knights.ucf.edu::546234b2-8c2c-4541-a916-f377903df1c6" providerId="AD" clId="Web-{61C92039-A480-791B-003D-2913E088320F}" dt="2018-11-27T04:01:12.178" v="329"/>
          <ac:picMkLst>
            <pc:docMk/>
            <pc:sldMk cId="4065402301" sldId="284"/>
            <ac:picMk id="11" creationId="{7F487851-BFAF-46D8-A1ED-50CAD6E46F59}"/>
          </ac:picMkLst>
        </pc:picChg>
      </pc:sldChg>
      <pc:sldChg chg="modSp">
        <pc:chgData name="Julian Duque" userId="S::juliandduque@knights.ucf.edu::546234b2-8c2c-4541-a916-f377903df1c6" providerId="AD" clId="Web-{61C92039-A480-791B-003D-2913E088320F}" dt="2018-11-27T04:22:23.976" v="1048" actId="1076"/>
        <pc:sldMkLst>
          <pc:docMk/>
          <pc:sldMk cId="599100016" sldId="287"/>
        </pc:sldMkLst>
        <pc:spChg chg="mod">
          <ac:chgData name="Julian Duque" userId="S::juliandduque@knights.ucf.edu::546234b2-8c2c-4541-a916-f377903df1c6" providerId="AD" clId="Web-{61C92039-A480-791B-003D-2913E088320F}" dt="2018-11-27T04:07:11.553" v="375" actId="20577"/>
          <ac:spMkLst>
            <pc:docMk/>
            <pc:sldMk cId="599100016" sldId="287"/>
            <ac:spMk id="2" creationId="{DDDC0D92-02E7-41E1-B355-6C6DBF98351D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15:38.022" v="570" actId="1076"/>
          <ac:spMkLst>
            <pc:docMk/>
            <pc:sldMk cId="599100016" sldId="287"/>
            <ac:spMk id="3" creationId="{6673DDE6-D096-4670-82A3-C6F5E8D19B81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22:21.351" v="1047" actId="1076"/>
          <ac:spMkLst>
            <pc:docMk/>
            <pc:sldMk cId="599100016" sldId="287"/>
            <ac:spMk id="5" creationId="{1B0E2C6C-16E9-456F-8821-3BA6E6B39904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22:23.976" v="1048" actId="1076"/>
          <ac:spMkLst>
            <pc:docMk/>
            <pc:sldMk cId="599100016" sldId="287"/>
            <ac:spMk id="6" creationId="{C7B58FC8-FE2B-4757-A9D4-98DFF3F163FC}"/>
          </ac:spMkLst>
        </pc:spChg>
      </pc:sldChg>
      <pc:sldChg chg="modSp del">
        <pc:chgData name="Julian Duque" userId="S::juliandduque@knights.ucf.edu::546234b2-8c2c-4541-a916-f377903df1c6" providerId="AD" clId="Web-{61C92039-A480-791B-003D-2913E088320F}" dt="2018-11-27T04:22:30.757" v="1049"/>
        <pc:sldMkLst>
          <pc:docMk/>
          <pc:sldMk cId="3308153990" sldId="288"/>
        </pc:sldMkLst>
        <pc:spChg chg="mod">
          <ac:chgData name="Julian Duque" userId="S::juliandduque@knights.ucf.edu::546234b2-8c2c-4541-a916-f377903df1c6" providerId="AD" clId="Web-{61C92039-A480-791B-003D-2913E088320F}" dt="2018-11-27T04:07:34.725" v="385" actId="20577"/>
          <ac:spMkLst>
            <pc:docMk/>
            <pc:sldMk cId="3308153990" sldId="288"/>
            <ac:spMk id="2" creationId="{6FEA71F1-B733-4236-856E-0F20AC41643E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07:43.381" v="389" actId="20577"/>
          <ac:spMkLst>
            <pc:docMk/>
            <pc:sldMk cId="3308153990" sldId="288"/>
            <ac:spMk id="3" creationId="{0D0784ED-09CB-4700-991C-A8848075328B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53:17.290" v="1687"/>
        <pc:sldMkLst>
          <pc:docMk/>
          <pc:sldMk cId="3075170892" sldId="289"/>
        </pc:sldMkLst>
        <pc:spChg chg="mod">
          <ac:chgData name="Julian Duque" userId="S::juliandduque@knights.ucf.edu::546234b2-8c2c-4541-a916-f377903df1c6" providerId="AD" clId="Web-{61C92039-A480-791B-003D-2913E088320F}" dt="2018-11-27T04:14:23.413" v="527" actId="20577"/>
          <ac:spMkLst>
            <pc:docMk/>
            <pc:sldMk cId="3075170892" sldId="289"/>
            <ac:spMk id="2" creationId="{75E2C0E2-40C3-43F6-A449-9BB44DA5FB5F}"/>
          </ac:spMkLst>
        </pc:spChg>
        <pc:graphicFrameChg chg="mod modGraphic">
          <ac:chgData name="Julian Duque" userId="S::juliandduque@knights.ucf.edu::546234b2-8c2c-4541-a916-f377903df1c6" providerId="AD" clId="Web-{61C92039-A480-791B-003D-2913E088320F}" dt="2018-11-27T04:53:17.290" v="1687"/>
          <ac:graphicFrameMkLst>
            <pc:docMk/>
            <pc:sldMk cId="3075170892" sldId="289"/>
            <ac:graphicFrameMk id="4" creationId="{1EAD6F17-3B39-4874-A055-2DF2A8692CE0}"/>
          </ac:graphicFrameMkLst>
        </pc:graphicFrameChg>
      </pc:sldChg>
      <pc:sldChg chg="del">
        <pc:chgData name="Julian Duque" userId="S::juliandduque@knights.ucf.edu::546234b2-8c2c-4541-a916-f377903df1c6" providerId="AD" clId="Web-{61C92039-A480-791B-003D-2913E088320F}" dt="2018-11-27T03:55:23.318" v="99"/>
        <pc:sldMkLst>
          <pc:docMk/>
          <pc:sldMk cId="55210708" sldId="291"/>
        </pc:sldMkLst>
      </pc:sldChg>
      <pc:sldChg chg="del">
        <pc:chgData name="Julian Duque" userId="S::juliandduque@knights.ucf.edu::546234b2-8c2c-4541-a916-f377903df1c6" providerId="AD" clId="Web-{61C92039-A480-791B-003D-2913E088320F}" dt="2018-11-27T03:55:07.786" v="91"/>
        <pc:sldMkLst>
          <pc:docMk/>
          <pc:sldMk cId="1743539640" sldId="292"/>
        </pc:sldMkLst>
      </pc:sldChg>
      <pc:sldChg chg="modSp">
        <pc:chgData name="Julian Duque" userId="S::juliandduque@knights.ucf.edu::546234b2-8c2c-4541-a916-f377903df1c6" providerId="AD" clId="Web-{61C92039-A480-791B-003D-2913E088320F}" dt="2018-11-27T05:06:44.072" v="2134" actId="20577"/>
        <pc:sldMkLst>
          <pc:docMk/>
          <pc:sldMk cId="3199201494" sldId="294"/>
        </pc:sldMkLst>
        <pc:spChg chg="mod">
          <ac:chgData name="Julian Duque" userId="S::juliandduque@knights.ucf.edu::546234b2-8c2c-4541-a916-f377903df1c6" providerId="AD" clId="Web-{61C92039-A480-791B-003D-2913E088320F}" dt="2018-11-27T04:12:21.194" v="491" actId="20577"/>
          <ac:spMkLst>
            <pc:docMk/>
            <pc:sldMk cId="3199201494" sldId="294"/>
            <ac:spMk id="5" creationId="{00000000-0000-0000-0000-000000000000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06:44.072" v="2134" actId="20577"/>
          <ac:spMkLst>
            <pc:docMk/>
            <pc:sldMk cId="3199201494" sldId="294"/>
            <ac:spMk id="6" creationId="{00000000-0000-0000-0000-000000000000}"/>
          </ac:spMkLst>
        </pc:spChg>
        <pc:picChg chg="mod">
          <ac:chgData name="Julian Duque" userId="S::juliandduque@knights.ucf.edu::546234b2-8c2c-4541-a916-f377903df1c6" providerId="AD" clId="Web-{61C92039-A480-791B-003D-2913E088320F}" dt="2018-11-27T03:55:21.005" v="98" actId="1076"/>
          <ac:picMkLst>
            <pc:docMk/>
            <pc:sldMk cId="3199201494" sldId="294"/>
            <ac:picMk id="2" creationId="{0CA1EB3F-3ED5-410B-BD44-73423F5DBE9F}"/>
          </ac:picMkLst>
        </pc:picChg>
      </pc:sldChg>
      <pc:sldChg chg="modSp">
        <pc:chgData name="Julian Duque" userId="S::juliandduque@knights.ucf.edu::546234b2-8c2c-4541-a916-f377903df1c6" providerId="AD" clId="Web-{61C92039-A480-791B-003D-2913E088320F}" dt="2018-11-27T04:12:15.944" v="488" actId="20577"/>
        <pc:sldMkLst>
          <pc:docMk/>
          <pc:sldMk cId="2497413932" sldId="297"/>
        </pc:sldMkLst>
        <pc:spChg chg="mod">
          <ac:chgData name="Julian Duque" userId="S::juliandduque@knights.ucf.edu::546234b2-8c2c-4541-a916-f377903df1c6" providerId="AD" clId="Web-{61C92039-A480-791B-003D-2913E088320F}" dt="2018-11-27T04:12:15.944" v="488" actId="20577"/>
          <ac:spMkLst>
            <pc:docMk/>
            <pc:sldMk cId="2497413932" sldId="297"/>
            <ac:spMk id="2" creationId="{00000000-0000-0000-0000-000000000000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12:01.444" v="462" actId="20577"/>
        <pc:sldMkLst>
          <pc:docMk/>
          <pc:sldMk cId="268504200" sldId="298"/>
        </pc:sldMkLst>
        <pc:spChg chg="mod">
          <ac:chgData name="Julian Duque" userId="S::juliandduque@knights.ucf.edu::546234b2-8c2c-4541-a916-f377903df1c6" providerId="AD" clId="Web-{61C92039-A480-791B-003D-2913E088320F}" dt="2018-11-27T04:12:01.444" v="462" actId="20577"/>
          <ac:spMkLst>
            <pc:docMk/>
            <pc:sldMk cId="268504200" sldId="298"/>
            <ac:spMk id="2" creationId="{00000000-0000-0000-0000-000000000000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11:57.303" v="459" actId="20577"/>
        <pc:sldMkLst>
          <pc:docMk/>
          <pc:sldMk cId="2869197749" sldId="299"/>
        </pc:sldMkLst>
        <pc:spChg chg="mod">
          <ac:chgData name="Julian Duque" userId="S::juliandduque@knights.ucf.edu::546234b2-8c2c-4541-a916-f377903df1c6" providerId="AD" clId="Web-{61C92039-A480-791B-003D-2913E088320F}" dt="2018-11-27T04:11:57.303" v="459" actId="20577"/>
          <ac:spMkLst>
            <pc:docMk/>
            <pc:sldMk cId="2869197749" sldId="299"/>
            <ac:spMk id="2" creationId="{00000000-0000-0000-0000-000000000000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02:42.131" v="355" actId="1076"/>
          <ac:spMkLst>
            <pc:docMk/>
            <pc:sldMk cId="2869197749" sldId="299"/>
            <ac:spMk id="3" creationId="{00000000-0000-0000-0000-000000000000}"/>
          </ac:spMkLst>
        </pc:spChg>
        <pc:picChg chg="mod">
          <ac:chgData name="Julian Duque" userId="S::juliandduque@knights.ucf.edu::546234b2-8c2c-4541-a916-f377903df1c6" providerId="AD" clId="Web-{61C92039-A480-791B-003D-2913E088320F}" dt="2018-11-27T04:02:45.740" v="356" actId="1076"/>
          <ac:picMkLst>
            <pc:docMk/>
            <pc:sldMk cId="2869197749" sldId="299"/>
            <ac:picMk id="1026" creationId="{FD7841F2-E803-4BB7-9EE2-78CDC813C4FA}"/>
          </ac:picMkLst>
        </pc:picChg>
      </pc:sldChg>
      <pc:sldChg chg="modSp">
        <pc:chgData name="Julian Duque" userId="S::juliandduque@knights.ucf.edu::546234b2-8c2c-4541-a916-f377903df1c6" providerId="AD" clId="Web-{61C92039-A480-791B-003D-2913E088320F}" dt="2018-11-27T05:00:35.494" v="1931" actId="20577"/>
        <pc:sldMkLst>
          <pc:docMk/>
          <pc:sldMk cId="3126350580" sldId="302"/>
        </pc:sldMkLst>
        <pc:spChg chg="mod">
          <ac:chgData name="Julian Duque" userId="S::juliandduque@knights.ucf.edu::546234b2-8c2c-4541-a916-f377903df1c6" providerId="AD" clId="Web-{61C92039-A480-791B-003D-2913E088320F}" dt="2018-11-27T04:13:50.694" v="505" actId="20577"/>
          <ac:spMkLst>
            <pc:docMk/>
            <pc:sldMk cId="3126350580" sldId="302"/>
            <ac:spMk id="2" creationId="{ECD3A4A3-A9CF-4E1C-ACA4-5DF8EB3507CD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00:35.494" v="1931" actId="20577"/>
          <ac:spMkLst>
            <pc:docMk/>
            <pc:sldMk cId="3126350580" sldId="302"/>
            <ac:spMk id="7" creationId="{14638809-4F2D-45E4-9ADA-8922EE5DDB80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5:07:32.322" v="2148" actId="14100"/>
        <pc:sldMkLst>
          <pc:docMk/>
          <pc:sldMk cId="3133728963" sldId="303"/>
        </pc:sldMkLst>
        <pc:spChg chg="mod">
          <ac:chgData name="Julian Duque" userId="S::juliandduque@knights.ucf.edu::546234b2-8c2c-4541-a916-f377903df1c6" providerId="AD" clId="Web-{61C92039-A480-791B-003D-2913E088320F}" dt="2018-11-27T04:14:03.585" v="515" actId="20577"/>
          <ac:spMkLst>
            <pc:docMk/>
            <pc:sldMk cId="3133728963" sldId="303"/>
            <ac:spMk id="2" creationId="{2ED0006B-4449-4CC0-A704-9E682DE5F7EE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07:32.322" v="2148" actId="14100"/>
          <ac:spMkLst>
            <pc:docMk/>
            <pc:sldMk cId="3133728963" sldId="303"/>
            <ac:spMk id="4" creationId="{4448981E-1EF2-4318-95B7-91D4E4A53E87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5:13:27.401" v="2215" actId="20577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61C92039-A480-791B-003D-2913E088320F}" dt="2018-11-27T04:14:08.225" v="518" actId="20577"/>
          <ac:spMkLst>
            <pc:docMk/>
            <pc:sldMk cId="3582100713" sldId="305"/>
            <ac:spMk id="2" creationId="{8955030F-DB2C-41F5-98A7-0609552637C0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13:27.401" v="2215" actId="20577"/>
          <ac:spMkLst>
            <pc:docMk/>
            <pc:sldMk cId="3582100713" sldId="305"/>
            <ac:spMk id="5" creationId="{012B52ED-8161-456A-B675-AC585175A377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5:16:20.526" v="2305" actId="1076"/>
        <pc:sldMkLst>
          <pc:docMk/>
          <pc:sldMk cId="2682240938" sldId="306"/>
        </pc:sldMkLst>
        <pc:spChg chg="mod">
          <ac:chgData name="Julian Duque" userId="S::juliandduque@knights.ucf.edu::546234b2-8c2c-4541-a916-f377903df1c6" providerId="AD" clId="Web-{61C92039-A480-791B-003D-2913E088320F}" dt="2018-11-27T04:14:12.991" v="521" actId="20577"/>
          <ac:spMkLst>
            <pc:docMk/>
            <pc:sldMk cId="2682240938" sldId="306"/>
            <ac:spMk id="2" creationId="{DE0D25F0-7BC6-466E-B7B1-303DBC7835F7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16:20.526" v="2305" actId="1076"/>
          <ac:spMkLst>
            <pc:docMk/>
            <pc:sldMk cId="2682240938" sldId="306"/>
            <ac:spMk id="4" creationId="{C569A012-50FD-4C09-B995-0094CF1837D2}"/>
          </ac:spMkLst>
        </pc:spChg>
      </pc:sldChg>
      <pc:sldChg chg="modSp mod setBg">
        <pc:chgData name="Julian Duque" userId="S::juliandduque@knights.ucf.edu::546234b2-8c2c-4541-a916-f377903df1c6" providerId="AD" clId="Web-{61C92039-A480-791B-003D-2913E088320F}" dt="2018-11-27T04:42:35.430" v="1521"/>
        <pc:sldMkLst>
          <pc:docMk/>
          <pc:sldMk cId="1899828316" sldId="307"/>
        </pc:sldMkLst>
        <pc:spChg chg="mod">
          <ac:chgData name="Julian Duque" userId="S::juliandduque@knights.ucf.edu::546234b2-8c2c-4541-a916-f377903df1c6" providerId="AD" clId="Web-{61C92039-A480-791B-003D-2913E088320F}" dt="2018-11-27T04:09:01.272" v="404" actId="20577"/>
          <ac:spMkLst>
            <pc:docMk/>
            <pc:sldMk cId="1899828316" sldId="307"/>
            <ac:spMk id="2" creationId="{00000000-0000-0000-0000-000000000000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59:52.525" v="1926" actId="1076"/>
        <pc:sldMkLst>
          <pc:docMk/>
          <pc:sldMk cId="1071697638" sldId="313"/>
        </pc:sldMkLst>
        <pc:spChg chg="mod">
          <ac:chgData name="Julian Duque" userId="S::juliandduque@knights.ucf.edu::546234b2-8c2c-4541-a916-f377903df1c6" providerId="AD" clId="Web-{61C92039-A480-791B-003D-2913E088320F}" dt="2018-11-27T04:59:52.525" v="1926" actId="1076"/>
          <ac:spMkLst>
            <pc:docMk/>
            <pc:sldMk cId="1071697638" sldId="313"/>
            <ac:spMk id="3" creationId="{00000000-0000-0000-0000-000000000000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4:44:31.196" v="1554" actId="14100"/>
          <ac:spMkLst>
            <pc:docMk/>
            <pc:sldMk cId="1071697638" sldId="313"/>
            <ac:spMk id="4" creationId="{4E70B1EE-0312-44F3-9400-5686A90E6095}"/>
          </ac:spMkLst>
        </pc:spChg>
        <pc:picChg chg="mod modCrop">
          <ac:chgData name="Julian Duque" userId="S::juliandduque@knights.ucf.edu::546234b2-8c2c-4541-a916-f377903df1c6" providerId="AD" clId="Web-{61C92039-A480-791B-003D-2913E088320F}" dt="2018-11-27T04:46:46.602" v="1598" actId="1076"/>
          <ac:picMkLst>
            <pc:docMk/>
            <pc:sldMk cId="1071697638" sldId="313"/>
            <ac:picMk id="2050" creationId="{4384F6E7-68A0-4DA9-BD7D-7E7C12B2B698}"/>
          </ac:picMkLst>
        </pc:picChg>
      </pc:sldChg>
      <pc:sldChg chg="modSp mod setBg">
        <pc:chgData name="Julian Duque" userId="S::juliandduque@knights.ucf.edu::546234b2-8c2c-4541-a916-f377903df1c6" providerId="AD" clId="Web-{61C92039-A480-791B-003D-2913E088320F}" dt="2018-11-27T04:48:27.352" v="1600"/>
        <pc:sldMkLst>
          <pc:docMk/>
          <pc:sldMk cId="44957743" sldId="314"/>
        </pc:sldMkLst>
        <pc:spChg chg="mod">
          <ac:chgData name="Julian Duque" userId="S::juliandduque@knights.ucf.edu::546234b2-8c2c-4541-a916-f377903df1c6" providerId="AD" clId="Web-{61C92039-A480-791B-003D-2913E088320F}" dt="2018-11-27T04:09:18.022" v="409" actId="20577"/>
          <ac:spMkLst>
            <pc:docMk/>
            <pc:sldMk cId="44957743" sldId="314"/>
            <ac:spMk id="2" creationId="{00000000-0000-0000-0000-000000000000}"/>
          </ac:spMkLst>
        </pc:spChg>
      </pc:sldChg>
      <pc:sldChg chg="addSp delSp modSp">
        <pc:chgData name="Julian Duque" userId="S::juliandduque@knights.ucf.edu::546234b2-8c2c-4541-a916-f377903df1c6" providerId="AD" clId="Web-{61C92039-A480-791B-003D-2913E088320F}" dt="2018-11-27T05:16:09.870" v="2303"/>
        <pc:sldMkLst>
          <pc:docMk/>
          <pc:sldMk cId="2550455763" sldId="316"/>
        </pc:sldMkLst>
        <pc:spChg chg="mod">
          <ac:chgData name="Julian Duque" userId="S::juliandduque@knights.ucf.edu::546234b2-8c2c-4541-a916-f377903df1c6" providerId="AD" clId="Web-{61C92039-A480-791B-003D-2913E088320F}" dt="2018-11-27T04:13:59.225" v="512" actId="20577"/>
          <ac:spMkLst>
            <pc:docMk/>
            <pc:sldMk cId="2550455763" sldId="316"/>
            <ac:spMk id="2" creationId="{4E5EC684-D5DF-4533-A076-DE846445CA57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16:05.010" v="2293" actId="1076"/>
          <ac:spMkLst>
            <pc:docMk/>
            <pc:sldMk cId="2550455763" sldId="316"/>
            <ac:spMk id="3" creationId="{A9FCFCBD-5A0A-4217-8633-445C0145894B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16:01.870" v="2292" actId="1076"/>
          <ac:spMkLst>
            <pc:docMk/>
            <pc:sldMk cId="2550455763" sldId="316"/>
            <ac:spMk id="4" creationId="{A866BB84-3C4D-49A6-99CC-1C17BC2AF1EE}"/>
          </ac:spMkLst>
        </pc:spChg>
        <pc:spChg chg="add del mod">
          <ac:chgData name="Julian Duque" userId="S::juliandduque@knights.ucf.edu::546234b2-8c2c-4541-a916-f377903df1c6" providerId="AD" clId="Web-{61C92039-A480-791B-003D-2913E088320F}" dt="2018-11-27T04:53:59.040" v="1725"/>
          <ac:spMkLst>
            <pc:docMk/>
            <pc:sldMk cId="2550455763" sldId="316"/>
            <ac:spMk id="5" creationId="{8EA98982-3FE4-42B6-8A75-14C29D8943E4}"/>
          </ac:spMkLst>
        </pc:spChg>
        <pc:graphicFrameChg chg="mod modGraphic">
          <ac:chgData name="Julian Duque" userId="S::juliandduque@knights.ucf.edu::546234b2-8c2c-4541-a916-f377903df1c6" providerId="AD" clId="Web-{61C92039-A480-791B-003D-2913E088320F}" dt="2018-11-27T05:16:09.870" v="2303"/>
          <ac:graphicFrameMkLst>
            <pc:docMk/>
            <pc:sldMk cId="2550455763" sldId="316"/>
            <ac:graphicFrameMk id="8" creationId="{BCAAF423-3F3D-47C9-ACA8-FD0F82E592B5}"/>
          </ac:graphicFrameMkLst>
        </pc:graphicFrameChg>
      </pc:sldChg>
      <pc:sldChg chg="modSp">
        <pc:chgData name="Julian Duque" userId="S::juliandduque@knights.ucf.edu::546234b2-8c2c-4541-a916-f377903df1c6" providerId="AD" clId="Web-{61C92039-A480-791B-003D-2913E088320F}" dt="2018-11-27T04:14:31.335" v="530" actId="20577"/>
        <pc:sldMkLst>
          <pc:docMk/>
          <pc:sldMk cId="3550535278" sldId="317"/>
        </pc:sldMkLst>
        <pc:spChg chg="mod">
          <ac:chgData name="Julian Duque" userId="S::juliandduque@knights.ucf.edu::546234b2-8c2c-4541-a916-f377903df1c6" providerId="AD" clId="Web-{61C92039-A480-791B-003D-2913E088320F}" dt="2018-11-27T04:14:31.335" v="530" actId="20577"/>
          <ac:spMkLst>
            <pc:docMk/>
            <pc:sldMk cId="3550535278" sldId="317"/>
            <ac:spMk id="6" creationId="{E4384F8D-6BCF-4AA2-BD47-B06BDFA64832}"/>
          </ac:spMkLst>
        </pc:spChg>
      </pc:sldChg>
      <pc:sldChg chg="modSp mod setBg">
        <pc:chgData name="Julian Duque" userId="S::juliandduque@knights.ucf.edu::546234b2-8c2c-4541-a916-f377903df1c6" providerId="AD" clId="Web-{61C92039-A480-791B-003D-2913E088320F}" dt="2018-11-27T04:14:51.710" v="537"/>
        <pc:sldMkLst>
          <pc:docMk/>
          <pc:sldMk cId="2313116168" sldId="318"/>
        </pc:sldMkLst>
        <pc:spChg chg="mod">
          <ac:chgData name="Julian Duque" userId="S::juliandduque@knights.ucf.edu::546234b2-8c2c-4541-a916-f377903df1c6" providerId="AD" clId="Web-{61C92039-A480-791B-003D-2913E088320F}" dt="2018-11-27T04:14:43.538" v="536"/>
          <ac:spMkLst>
            <pc:docMk/>
            <pc:sldMk cId="2313116168" sldId="318"/>
            <ac:spMk id="2" creationId="{9629A604-61AE-4A94-BE05-75DCE4762B55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4:12:09.194" v="472" actId="20577"/>
        <pc:sldMkLst>
          <pc:docMk/>
          <pc:sldMk cId="2607581160" sldId="319"/>
        </pc:sldMkLst>
        <pc:spChg chg="mod">
          <ac:chgData name="Julian Duque" userId="S::juliandduque@knights.ucf.edu::546234b2-8c2c-4541-a916-f377903df1c6" providerId="AD" clId="Web-{61C92039-A480-791B-003D-2913E088320F}" dt="2018-11-27T04:12:09.194" v="472" actId="20577"/>
          <ac:spMkLst>
            <pc:docMk/>
            <pc:sldMk cId="2607581160" sldId="319"/>
            <ac:spMk id="9" creationId="{3A0A1DC5-AB02-4D41-9D2F-DE9FD06A6F63}"/>
          </ac:spMkLst>
        </pc:spChg>
      </pc:sldChg>
      <pc:sldChg chg="modSp mod setBg">
        <pc:chgData name="Julian Duque" userId="S::juliandduque@knights.ucf.edu::546234b2-8c2c-4541-a916-f377903df1c6" providerId="AD" clId="Web-{61C92039-A480-791B-003D-2913E088320F}" dt="2018-11-27T04:52:45.509" v="1665"/>
        <pc:sldMkLst>
          <pc:docMk/>
          <pc:sldMk cId="1822961262" sldId="320"/>
        </pc:sldMkLst>
        <pc:spChg chg="mod">
          <ac:chgData name="Julian Duque" userId="S::juliandduque@knights.ucf.edu::546234b2-8c2c-4541-a916-f377903df1c6" providerId="AD" clId="Web-{61C92039-A480-791B-003D-2913E088320F}" dt="2018-11-27T04:10:30.522" v="430" actId="1076"/>
          <ac:spMkLst>
            <pc:docMk/>
            <pc:sldMk cId="1822961262" sldId="320"/>
            <ac:spMk id="3" creationId="{870FE348-FDF5-4740-8954-CD089A8386CE}"/>
          </ac:spMkLst>
        </pc:spChg>
      </pc:sldChg>
      <pc:sldChg chg="delSp modSp mod setBg">
        <pc:chgData name="Julian Duque" userId="S::juliandduque@knights.ucf.edu::546234b2-8c2c-4541-a916-f377903df1c6" providerId="AD" clId="Web-{61C92039-A480-791B-003D-2913E088320F}" dt="2018-11-27T04:11:44.319" v="458" actId="1076"/>
        <pc:sldMkLst>
          <pc:docMk/>
          <pc:sldMk cId="1480577783" sldId="321"/>
        </pc:sldMkLst>
        <pc:spChg chg="del mod">
          <ac:chgData name="Julian Duque" userId="S::juliandduque@knights.ucf.edu::546234b2-8c2c-4541-a916-f377903df1c6" providerId="AD" clId="Web-{61C92039-A480-791B-003D-2913E088320F}" dt="2018-11-27T04:11:19.787" v="453"/>
          <ac:spMkLst>
            <pc:docMk/>
            <pc:sldMk cId="1480577783" sldId="321"/>
            <ac:spMk id="3" creationId="{62F9462A-EFAC-4A34-965A-A080284A8D8B}"/>
          </ac:spMkLst>
        </pc:spChg>
        <pc:picChg chg="mod">
          <ac:chgData name="Julian Duque" userId="S::juliandduque@knights.ucf.edu::546234b2-8c2c-4541-a916-f377903df1c6" providerId="AD" clId="Web-{61C92039-A480-791B-003D-2913E088320F}" dt="2018-11-27T04:11:44.319" v="458" actId="1076"/>
          <ac:picMkLst>
            <pc:docMk/>
            <pc:sldMk cId="1480577783" sldId="321"/>
            <ac:picMk id="4" creationId="{F97532AF-A3AE-4E3F-A02C-724576E07ED9}"/>
          </ac:picMkLst>
        </pc:picChg>
      </pc:sldChg>
      <pc:sldChg chg="modSp del">
        <pc:chgData name="Julian Duque" userId="S::juliandduque@knights.ucf.edu::546234b2-8c2c-4541-a916-f377903df1c6" providerId="AD" clId="Web-{61C92039-A480-791B-003D-2913E088320F}" dt="2018-11-27T04:31:00.820" v="1324"/>
        <pc:sldMkLst>
          <pc:docMk/>
          <pc:sldMk cId="4241217337" sldId="322"/>
        </pc:sldMkLst>
        <pc:spChg chg="mod">
          <ac:chgData name="Julian Duque" userId="S::juliandduque@knights.ucf.edu::546234b2-8c2c-4541-a916-f377903df1c6" providerId="AD" clId="Web-{61C92039-A480-791B-003D-2913E088320F}" dt="2018-11-27T04:08:41.647" v="400" actId="14100"/>
          <ac:spMkLst>
            <pc:docMk/>
            <pc:sldMk cId="4241217337" sldId="322"/>
            <ac:spMk id="2" creationId="{09885F45-C4BD-4603-B49E-DA0A29D9FC45}"/>
          </ac:spMkLst>
        </pc:spChg>
      </pc:sldChg>
      <pc:sldChg chg="modSp">
        <pc:chgData name="Julian Duque" userId="S::juliandduque@knights.ucf.edu::546234b2-8c2c-4541-a916-f377903df1c6" providerId="AD" clId="Web-{61C92039-A480-791B-003D-2913E088320F}" dt="2018-11-27T05:02:58.494" v="2024" actId="20577"/>
        <pc:sldMkLst>
          <pc:docMk/>
          <pc:sldMk cId="3489778217" sldId="323"/>
        </pc:sldMkLst>
        <pc:spChg chg="mod">
          <ac:chgData name="Julian Duque" userId="S::juliandduque@knights.ucf.edu::546234b2-8c2c-4541-a916-f377903df1c6" providerId="AD" clId="Web-{61C92039-A480-791B-003D-2913E088320F}" dt="2018-11-27T04:50:45.681" v="1621" actId="20577"/>
          <ac:spMkLst>
            <pc:docMk/>
            <pc:sldMk cId="3489778217" sldId="323"/>
            <ac:spMk id="2" creationId="{A9E2DEAF-A0F5-4581-B5E8-3C2725255C44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5:02:58.494" v="2024" actId="20577"/>
          <ac:spMkLst>
            <pc:docMk/>
            <pc:sldMk cId="3489778217" sldId="323"/>
            <ac:spMk id="3" creationId="{A9B45176-8CAA-47D8-BC2A-0C3C3A66F54B}"/>
          </ac:spMkLst>
        </pc:spChg>
      </pc:sldChg>
      <pc:sldChg chg="modSp mod setBg">
        <pc:chgData name="Julian Duque" userId="S::juliandduque@knights.ucf.edu::546234b2-8c2c-4541-a916-f377903df1c6" providerId="AD" clId="Web-{61C92039-A480-791B-003D-2913E088320F}" dt="2018-11-27T04:52:20.962" v="1661"/>
        <pc:sldMkLst>
          <pc:docMk/>
          <pc:sldMk cId="1468892842" sldId="324"/>
        </pc:sldMkLst>
        <pc:spChg chg="mod">
          <ac:chgData name="Julian Duque" userId="S::juliandduque@knights.ucf.edu::546234b2-8c2c-4541-a916-f377903df1c6" providerId="AD" clId="Web-{61C92039-A480-791B-003D-2913E088320F}" dt="2018-11-27T04:10:02.787" v="415" actId="20577"/>
          <ac:spMkLst>
            <pc:docMk/>
            <pc:sldMk cId="1468892842" sldId="324"/>
            <ac:spMk id="2" creationId="{AD008940-CDC1-4547-AF46-BAF56652B38D}"/>
          </ac:spMkLst>
        </pc:spChg>
      </pc:sldChg>
      <pc:sldChg chg="modSp del">
        <pc:chgData name="Julian Duque" userId="S::juliandduque@knights.ucf.edu::546234b2-8c2c-4541-a916-f377903df1c6" providerId="AD" clId="Web-{61C92039-A480-791B-003D-2913E088320F}" dt="2018-11-27T03:59:34.959" v="321"/>
        <pc:sldMkLst>
          <pc:docMk/>
          <pc:sldMk cId="3132364600" sldId="325"/>
        </pc:sldMkLst>
        <pc:spChg chg="mod">
          <ac:chgData name="Julian Duque" userId="S::juliandduque@knights.ucf.edu::546234b2-8c2c-4541-a916-f377903df1c6" providerId="AD" clId="Web-{61C92039-A480-791B-003D-2913E088320F}" dt="2018-11-27T03:55:42.708" v="114" actId="20577"/>
          <ac:spMkLst>
            <pc:docMk/>
            <pc:sldMk cId="3132364600" sldId="325"/>
            <ac:spMk id="2" creationId="{DE0D25F0-7BC6-466E-B7B1-303DBC7835F7}"/>
          </ac:spMkLst>
        </pc:spChg>
        <pc:spChg chg="mod">
          <ac:chgData name="Julian Duque" userId="S::juliandduque@knights.ucf.edu::546234b2-8c2c-4541-a916-f377903df1c6" providerId="AD" clId="Web-{61C92039-A480-791B-003D-2913E088320F}" dt="2018-11-27T03:58:00.849" v="272" actId="1076"/>
          <ac:spMkLst>
            <pc:docMk/>
            <pc:sldMk cId="3132364600" sldId="325"/>
            <ac:spMk id="4" creationId="{C569A012-50FD-4C09-B995-0094CF1837D2}"/>
          </ac:spMkLst>
        </pc:spChg>
      </pc:sldChg>
      <pc:sldChg chg="addSp delSp modSp add replId">
        <pc:chgData name="Julian Duque" userId="S::juliandduque@knights.ucf.edu::546234b2-8c2c-4541-a916-f377903df1c6" providerId="AD" clId="Web-{61C92039-A480-791B-003D-2913E088320F}" dt="2018-11-27T04:14:17.491" v="524" actId="20577"/>
        <pc:sldMkLst>
          <pc:docMk/>
          <pc:sldMk cId="127446004" sldId="326"/>
        </pc:sldMkLst>
        <pc:spChg chg="mod">
          <ac:chgData name="Julian Duque" userId="S::juliandduque@knights.ucf.edu::546234b2-8c2c-4541-a916-f377903df1c6" providerId="AD" clId="Web-{61C92039-A480-791B-003D-2913E088320F}" dt="2018-11-27T04:14:17.491" v="524" actId="20577"/>
          <ac:spMkLst>
            <pc:docMk/>
            <pc:sldMk cId="127446004" sldId="326"/>
            <ac:spMk id="2" creationId="{DE0D25F0-7BC6-466E-B7B1-303DBC7835F7}"/>
          </ac:spMkLst>
        </pc:spChg>
        <pc:spChg chg="del">
          <ac:chgData name="Julian Duque" userId="S::juliandduque@knights.ucf.edu::546234b2-8c2c-4541-a916-f377903df1c6" providerId="AD" clId="Web-{61C92039-A480-791B-003D-2913E088320F}" dt="2018-11-27T03:58:16.162" v="274"/>
          <ac:spMkLst>
            <pc:docMk/>
            <pc:sldMk cId="127446004" sldId="326"/>
            <ac:spMk id="4" creationId="{C569A012-50FD-4C09-B995-0094CF1837D2}"/>
          </ac:spMkLst>
        </pc:spChg>
        <pc:spChg chg="add del mod">
          <ac:chgData name="Julian Duque" userId="S::juliandduque@knights.ucf.edu::546234b2-8c2c-4541-a916-f377903df1c6" providerId="AD" clId="Web-{61C92039-A480-791B-003D-2913E088320F}" dt="2018-11-27T03:58:24.318" v="275"/>
          <ac:spMkLst>
            <pc:docMk/>
            <pc:sldMk cId="127446004" sldId="326"/>
            <ac:spMk id="5" creationId="{F27EEEB9-75E1-4797-8EA4-14968679126C}"/>
          </ac:spMkLst>
        </pc:spChg>
        <pc:graphicFrameChg chg="add mod ord modGraphic">
          <ac:chgData name="Julian Duque" userId="S::juliandduque@knights.ucf.edu::546234b2-8c2c-4541-a916-f377903df1c6" providerId="AD" clId="Web-{61C92039-A480-791B-003D-2913E088320F}" dt="2018-11-27T03:59:32.005" v="320" actId="1076"/>
          <ac:graphicFrameMkLst>
            <pc:docMk/>
            <pc:sldMk cId="127446004" sldId="326"/>
            <ac:graphicFrameMk id="6" creationId="{CD89BAF6-C5F4-43A0-A0F1-709B3ABA5469}"/>
          </ac:graphicFrameMkLst>
        </pc:graphicFrameChg>
      </pc:sldChg>
      <pc:sldChg chg="new del">
        <pc:chgData name="Julian Duque" userId="S::juliandduque@knights.ucf.edu::546234b2-8c2c-4541-a916-f377903df1c6" providerId="AD" clId="Web-{61C92039-A480-791B-003D-2913E088320F}" dt="2018-11-27T04:16:04.460" v="572"/>
        <pc:sldMkLst>
          <pc:docMk/>
          <pc:sldMk cId="284097316" sldId="328"/>
        </pc:sldMkLst>
      </pc:sldChg>
      <pc:sldChg chg="addSp delSp modSp add replId">
        <pc:chgData name="Julian Duque" userId="S::juliandduque@knights.ucf.edu::546234b2-8c2c-4541-a916-f377903df1c6" providerId="AD" clId="Web-{61C92039-A480-791B-003D-2913E088320F}" dt="2018-11-27T04:48:46.227" v="1602" actId="1076"/>
        <pc:sldMkLst>
          <pc:docMk/>
          <pc:sldMk cId="2375652003" sldId="328"/>
        </pc:sldMkLst>
        <pc:spChg chg="del mod">
          <ac:chgData name="Julian Duque" userId="S::juliandduque@knights.ucf.edu::546234b2-8c2c-4541-a916-f377903df1c6" providerId="AD" clId="Web-{61C92039-A480-791B-003D-2913E088320F}" dt="2018-11-27T04:22:03.569" v="1045"/>
          <ac:spMkLst>
            <pc:docMk/>
            <pc:sldMk cId="2375652003" sldId="328"/>
            <ac:spMk id="3" creationId="{0D0784ED-09CB-4700-991C-A8848075328B}"/>
          </ac:spMkLst>
        </pc:spChg>
        <pc:spChg chg="add del mod">
          <ac:chgData name="Julian Duque" userId="S::juliandduque@knights.ucf.edu::546234b2-8c2c-4541-a916-f377903df1c6" providerId="AD" clId="Web-{61C92039-A480-791B-003D-2913E088320F}" dt="2018-11-27T04:22:06.882" v="1046"/>
          <ac:spMkLst>
            <pc:docMk/>
            <pc:sldMk cId="2375652003" sldId="328"/>
            <ac:spMk id="7" creationId="{5AFD5EC2-21A2-451A-B6C2-631C5327F067}"/>
          </ac:spMkLst>
        </pc:spChg>
        <pc:graphicFrameChg chg="add mod modGraphic">
          <ac:chgData name="Julian Duque" userId="S::juliandduque@knights.ucf.edu::546234b2-8c2c-4541-a916-f377903df1c6" providerId="AD" clId="Web-{61C92039-A480-791B-003D-2913E088320F}" dt="2018-11-27T04:48:46.227" v="1602" actId="1076"/>
          <ac:graphicFrameMkLst>
            <pc:docMk/>
            <pc:sldMk cId="2375652003" sldId="328"/>
            <ac:graphicFrameMk id="4" creationId="{58EE1D7F-DE74-44F5-B57E-3874C9AA3E26}"/>
          </ac:graphicFrameMkLst>
        </pc:graphicFrameChg>
      </pc:sldChg>
      <pc:sldChg chg="new del">
        <pc:chgData name="Julian Duque" userId="S::juliandduque@knights.ucf.edu::546234b2-8c2c-4541-a916-f377903df1c6" providerId="AD" clId="Web-{61C92039-A480-791B-003D-2913E088320F}" dt="2018-11-27T04:25:09.554" v="1073"/>
        <pc:sldMkLst>
          <pc:docMk/>
          <pc:sldMk cId="338294805" sldId="329"/>
        </pc:sldMkLst>
      </pc:sldChg>
      <pc:sldChg chg="addSp delSp modSp add del replId">
        <pc:chgData name="Julian Duque" userId="S::juliandduque@knights.ucf.edu::546234b2-8c2c-4541-a916-f377903df1c6" providerId="AD" clId="Web-{61C92039-A480-791B-003D-2913E088320F}" dt="2018-11-27T04:33:48.617" v="1413"/>
        <pc:sldMkLst>
          <pc:docMk/>
          <pc:sldMk cId="1832082319" sldId="329"/>
        </pc:sldMkLst>
        <pc:spChg chg="del">
          <ac:chgData name="Julian Duque" userId="S::juliandduque@knights.ucf.edu::546234b2-8c2c-4541-a916-f377903df1c6" providerId="AD" clId="Web-{61C92039-A480-791B-003D-2913E088320F}" dt="2018-11-27T04:25:20.492" v="1077"/>
          <ac:spMkLst>
            <pc:docMk/>
            <pc:sldMk cId="1832082319" sldId="329"/>
            <ac:spMk id="3" creationId="{59B015EE-211F-4206-9513-1608AC64A83A}"/>
          </ac:spMkLst>
        </pc:spChg>
        <pc:spChg chg="add del mod">
          <ac:chgData name="Julian Duque" userId="S::juliandduque@knights.ucf.edu::546234b2-8c2c-4541-a916-f377903df1c6" providerId="AD" clId="Web-{61C92039-A480-791B-003D-2913E088320F}" dt="2018-11-27T04:26:25.382" v="1079"/>
          <ac:spMkLst>
            <pc:docMk/>
            <pc:sldMk cId="1832082319" sldId="329"/>
            <ac:spMk id="5" creationId="{DF1728D4-31A7-4706-9BD3-E58F1CC2CC89}"/>
          </ac:spMkLst>
        </pc:spChg>
        <pc:spChg chg="del">
          <ac:chgData name="Julian Duque" userId="S::juliandduque@knights.ucf.edu::546234b2-8c2c-4541-a916-f377903df1c6" providerId="AD" clId="Web-{61C92039-A480-791B-003D-2913E088320F}" dt="2018-11-27T04:25:22.304" v="1078"/>
          <ac:spMkLst>
            <pc:docMk/>
            <pc:sldMk cId="1832082319" sldId="329"/>
            <ac:spMk id="7" creationId="{1E0E077D-1AF5-4918-8642-C0D591AD83CF}"/>
          </ac:spMkLst>
        </pc:spChg>
        <pc:graphicFrameChg chg="add mod ord modGraphic">
          <ac:chgData name="Julian Duque" userId="S::juliandduque@knights.ucf.edu::546234b2-8c2c-4541-a916-f377903df1c6" providerId="AD" clId="Web-{61C92039-A480-791B-003D-2913E088320F}" dt="2018-11-27T04:33:48.617" v="1413"/>
          <ac:graphicFrameMkLst>
            <pc:docMk/>
            <pc:sldMk cId="1832082319" sldId="329"/>
            <ac:graphicFrameMk id="6" creationId="{B745002A-55F5-4941-B8AB-D471D2EB002E}"/>
          </ac:graphicFrameMkLst>
        </pc:graphicFrameChg>
      </pc:sldChg>
      <pc:sldChg chg="new del">
        <pc:chgData name="Julian Duque" userId="S::juliandduque@knights.ucf.edu::546234b2-8c2c-4541-a916-f377903df1c6" providerId="AD" clId="Web-{61C92039-A480-791B-003D-2913E088320F}" dt="2018-11-27T04:25:14.898" v="1075"/>
        <pc:sldMkLst>
          <pc:docMk/>
          <pc:sldMk cId="2310504253" sldId="329"/>
        </pc:sldMkLst>
      </pc:sldChg>
      <pc:sldChg chg="modSp add replId">
        <pc:chgData name="Julian Duque" userId="S::juliandduque@knights.ucf.edu::546234b2-8c2c-4541-a916-f377903df1c6" providerId="AD" clId="Web-{61C92039-A480-791B-003D-2913E088320F}" dt="2018-11-27T04:34:14.726" v="1418"/>
        <pc:sldMkLst>
          <pc:docMk/>
          <pc:sldMk cId="1919628973" sldId="330"/>
        </pc:sldMkLst>
        <pc:graphicFrameChg chg="mod modGraphic">
          <ac:chgData name="Julian Duque" userId="S::juliandduque@knights.ucf.edu::546234b2-8c2c-4541-a916-f377903df1c6" providerId="AD" clId="Web-{61C92039-A480-791B-003D-2913E088320F}" dt="2018-11-27T04:34:14.726" v="1418"/>
          <ac:graphicFrameMkLst>
            <pc:docMk/>
            <pc:sldMk cId="1919628973" sldId="330"/>
            <ac:graphicFrameMk id="6" creationId="{B745002A-55F5-4941-B8AB-D471D2EB002E}"/>
          </ac:graphicFrameMkLst>
        </pc:graphicFrameChg>
      </pc:sldChg>
    </pc:docChg>
  </pc:docChgLst>
  <pc:docChgLst>
    <pc:chgData name="Lance O'Sullivan" userId="S::liosullivan@knights.ucf.edu::9b6ad97c-7383-46a2-af67-f4d4e5f6e5aa" providerId="AD" clId="Web-{D26F2DA4-05D5-5BF7-71E0-D7C8D545C769}"/>
    <pc:docChg chg="modSld">
      <pc:chgData name="Lance O'Sullivan" userId="S::liosullivan@knights.ucf.edu::9b6ad97c-7383-46a2-af67-f4d4e5f6e5aa" providerId="AD" clId="Web-{D26F2DA4-05D5-5BF7-71E0-D7C8D545C769}" dt="2018-11-25T20:15:52.932" v="12"/>
      <pc:docMkLst>
        <pc:docMk/>
      </pc:docMkLst>
      <pc:sldChg chg="addSp delSp">
        <pc:chgData name="Lance O'Sullivan" userId="S::liosullivan@knights.ucf.edu::9b6ad97c-7383-46a2-af67-f4d4e5f6e5aa" providerId="AD" clId="Web-{D26F2DA4-05D5-5BF7-71E0-D7C8D545C769}" dt="2018-11-25T20:13:34.745" v="1"/>
        <pc:sldMkLst>
          <pc:docMk/>
          <pc:sldMk cId="1743539640" sldId="292"/>
        </pc:sldMkLst>
        <pc:picChg chg="add del">
          <ac:chgData name="Lance O'Sullivan" userId="S::liosullivan@knights.ucf.edu::9b6ad97c-7383-46a2-af67-f4d4e5f6e5aa" providerId="AD" clId="Web-{D26F2DA4-05D5-5BF7-71E0-D7C8D545C769}" dt="2018-11-25T20:13:34.745" v="1"/>
          <ac:picMkLst>
            <pc:docMk/>
            <pc:sldMk cId="1743539640" sldId="292"/>
            <ac:picMk id="4" creationId="{00000000-0000-0000-0000-000000000000}"/>
          </ac:picMkLst>
        </pc:picChg>
      </pc:sldChg>
      <pc:sldChg chg="addSp delSp modSp mod setBg">
        <pc:chgData name="Lance O'Sullivan" userId="S::liosullivan@knights.ucf.edu::9b6ad97c-7383-46a2-af67-f4d4e5f6e5aa" providerId="AD" clId="Web-{D26F2DA4-05D5-5BF7-71E0-D7C8D545C769}" dt="2018-11-25T20:15:52.932" v="12"/>
        <pc:sldMkLst>
          <pc:docMk/>
          <pc:sldMk cId="3199201494" sldId="294"/>
        </pc:sldMkLst>
        <pc:spChg chg="mod">
          <ac:chgData name="Lance O'Sullivan" userId="S::liosullivan@knights.ucf.edu::9b6ad97c-7383-46a2-af67-f4d4e5f6e5aa" providerId="AD" clId="Web-{D26F2DA4-05D5-5BF7-71E0-D7C8D545C769}" dt="2018-11-25T20:15:52.932" v="12"/>
          <ac:spMkLst>
            <pc:docMk/>
            <pc:sldMk cId="3199201494" sldId="294"/>
            <ac:spMk id="5" creationId="{00000000-0000-0000-0000-000000000000}"/>
          </ac:spMkLst>
        </pc:spChg>
        <pc:spChg chg="mod ord">
          <ac:chgData name="Lance O'Sullivan" userId="S::liosullivan@knights.ucf.edu::9b6ad97c-7383-46a2-af67-f4d4e5f6e5aa" providerId="AD" clId="Web-{D26F2DA4-05D5-5BF7-71E0-D7C8D545C769}" dt="2018-11-25T20:15:52.932" v="12"/>
          <ac:spMkLst>
            <pc:docMk/>
            <pc:sldMk cId="3199201494" sldId="294"/>
            <ac:spMk id="6" creationId="{00000000-0000-0000-0000-000000000000}"/>
          </ac:spMkLst>
        </pc:spChg>
        <pc:spChg chg="add del">
          <ac:chgData name="Lance O'Sullivan" userId="S::liosullivan@knights.ucf.edu::9b6ad97c-7383-46a2-af67-f4d4e5f6e5aa" providerId="AD" clId="Web-{D26F2DA4-05D5-5BF7-71E0-D7C8D545C769}" dt="2018-11-25T20:15:52.932" v="12"/>
          <ac:spMkLst>
            <pc:docMk/>
            <pc:sldMk cId="3199201494" sldId="294"/>
            <ac:spMk id="11" creationId="{AFA67CD3-AB4E-4A7A-BEB8-53C445D8C44E}"/>
          </ac:spMkLst>
        </pc:spChg>
        <pc:spChg chg="add del">
          <ac:chgData name="Lance O'Sullivan" userId="S::liosullivan@knights.ucf.edu::9b6ad97c-7383-46a2-af67-f4d4e5f6e5aa" providerId="AD" clId="Web-{D26F2DA4-05D5-5BF7-71E0-D7C8D545C769}" dt="2018-11-25T20:15:52.932" v="12"/>
          <ac:spMkLst>
            <pc:docMk/>
            <pc:sldMk cId="3199201494" sldId="294"/>
            <ac:spMk id="15" creationId="{339C8D78-A644-462F-B674-F440635E5353}"/>
          </ac:spMkLst>
        </pc:spChg>
        <pc:picChg chg="add mod">
          <ac:chgData name="Lance O'Sullivan" userId="S::liosullivan@knights.ucf.edu::9b6ad97c-7383-46a2-af67-f4d4e5f6e5aa" providerId="AD" clId="Web-{D26F2DA4-05D5-5BF7-71E0-D7C8D545C769}" dt="2018-11-25T20:15:52.932" v="12"/>
          <ac:picMkLst>
            <pc:docMk/>
            <pc:sldMk cId="3199201494" sldId="294"/>
            <ac:picMk id="2" creationId="{0CA1EB3F-3ED5-410B-BD44-73423F5DBE9F}"/>
          </ac:picMkLst>
        </pc:picChg>
        <pc:picChg chg="del">
          <ac:chgData name="Lance O'Sullivan" userId="S::liosullivan@knights.ucf.edu::9b6ad97c-7383-46a2-af67-f4d4e5f6e5aa" providerId="AD" clId="Web-{D26F2DA4-05D5-5BF7-71E0-D7C8D545C769}" dt="2018-11-25T20:13:39.213" v="2"/>
          <ac:picMkLst>
            <pc:docMk/>
            <pc:sldMk cId="3199201494" sldId="294"/>
            <ac:picMk id="8" creationId="{3B6FB0E6-7EDE-4310-97BC-16E420EB4FC4}"/>
          </ac:picMkLst>
        </pc:picChg>
        <pc:picChg chg="add del">
          <ac:chgData name="Lance O'Sullivan" userId="S::liosullivan@knights.ucf.edu::9b6ad97c-7383-46a2-af67-f4d4e5f6e5aa" providerId="AD" clId="Web-{D26F2DA4-05D5-5BF7-71E0-D7C8D545C769}" dt="2018-11-25T20:15:52.932" v="12"/>
          <ac:picMkLst>
            <pc:docMk/>
            <pc:sldMk cId="3199201494" sldId="294"/>
            <ac:picMk id="13" creationId="{07CF545F-9C2E-4446-97CD-AD92990C2B68}"/>
          </ac:picMkLst>
        </pc:picChg>
      </pc:sldChg>
    </pc:docChg>
  </pc:docChgLst>
  <pc:docChgLst>
    <pc:chgData name="Alexander Long" userId="S::alexlong@knights.ucf.edu::02784200-6077-49f8-9b7e-62377ae26b73" providerId="AD" clId="Web-{1F63A18B-29E3-B95C-83FD-801AFCAF73F0}"/>
    <pc:docChg chg="addSld delSld modSld sldOrd">
      <pc:chgData name="Alexander Long" userId="S::alexlong@knights.ucf.edu::02784200-6077-49f8-9b7e-62377ae26b73" providerId="AD" clId="Web-{1F63A18B-29E3-B95C-83FD-801AFCAF73F0}" dt="2018-11-27T04:59:04.463" v="84" actId="20577"/>
      <pc:docMkLst>
        <pc:docMk/>
      </pc:docMkLst>
      <pc:sldChg chg="delSp modSp ord">
        <pc:chgData name="Alexander Long" userId="S::alexlong@knights.ucf.edu::02784200-6077-49f8-9b7e-62377ae26b73" providerId="AD" clId="Web-{1F63A18B-29E3-B95C-83FD-801AFCAF73F0}" dt="2018-11-27T04:22:33.774" v="7"/>
        <pc:sldMkLst>
          <pc:docMk/>
          <pc:sldMk cId="2497413932" sldId="297"/>
        </pc:sldMkLst>
        <pc:picChg chg="del mod modCrop">
          <ac:chgData name="Alexander Long" userId="S::alexlong@knights.ucf.edu::02784200-6077-49f8-9b7e-62377ae26b73" providerId="AD" clId="Web-{1F63A18B-29E3-B95C-83FD-801AFCAF73F0}" dt="2018-11-27T04:22:33.774" v="7"/>
          <ac:picMkLst>
            <pc:docMk/>
            <pc:sldMk cId="2497413932" sldId="297"/>
            <ac:picMk id="5" creationId="{00000000-0000-0000-0000-000000000000}"/>
          </ac:picMkLst>
        </pc:picChg>
      </pc:sldChg>
      <pc:sldChg chg="modSp">
        <pc:chgData name="Alexander Long" userId="S::alexlong@knights.ucf.edu::02784200-6077-49f8-9b7e-62377ae26b73" providerId="AD" clId="Web-{1F63A18B-29E3-B95C-83FD-801AFCAF73F0}" dt="2018-11-27T04:59:04.463" v="83" actId="20577"/>
        <pc:sldMkLst>
          <pc:docMk/>
          <pc:sldMk cId="2869197749" sldId="299"/>
        </pc:sldMkLst>
        <pc:spChg chg="mod">
          <ac:chgData name="Alexander Long" userId="S::alexlong@knights.ucf.edu::02784200-6077-49f8-9b7e-62377ae26b73" providerId="AD" clId="Web-{1F63A18B-29E3-B95C-83FD-801AFCAF73F0}" dt="2018-11-27T04:59:04.463" v="83" actId="20577"/>
          <ac:spMkLst>
            <pc:docMk/>
            <pc:sldMk cId="2869197749" sldId="299"/>
            <ac:spMk id="3" creationId="{00000000-0000-0000-0000-000000000000}"/>
          </ac:spMkLst>
        </pc:spChg>
      </pc:sldChg>
      <pc:sldChg chg="new del ord">
        <pc:chgData name="Alexander Long" userId="S::alexlong@knights.ucf.edu::02784200-6077-49f8-9b7e-62377ae26b73" providerId="AD" clId="Web-{1F63A18B-29E3-B95C-83FD-801AFCAF73F0}" dt="2018-11-27T04:48:58.322" v="11"/>
        <pc:sldMkLst>
          <pc:docMk/>
          <pc:sldMk cId="1190123129" sldId="331"/>
        </pc:sldMkLst>
      </pc:sldChg>
      <pc:sldChg chg="addSp delSp modSp add replId">
        <pc:chgData name="Alexander Long" userId="S::alexlong@knights.ucf.edu::02784200-6077-49f8-9b7e-62377ae26b73" providerId="AD" clId="Web-{1F63A18B-29E3-B95C-83FD-801AFCAF73F0}" dt="2018-11-27T04:52:01.838" v="50" actId="1076"/>
        <pc:sldMkLst>
          <pc:docMk/>
          <pc:sldMk cId="3755451834" sldId="331"/>
        </pc:sldMkLst>
        <pc:spChg chg="mod">
          <ac:chgData name="Alexander Long" userId="S::alexlong@knights.ucf.edu::02784200-6077-49f8-9b7e-62377ae26b73" providerId="AD" clId="Web-{1F63A18B-29E3-B95C-83FD-801AFCAF73F0}" dt="2018-11-27T04:50:39.088" v="45" actId="20577"/>
          <ac:spMkLst>
            <pc:docMk/>
            <pc:sldMk cId="3755451834" sldId="331"/>
            <ac:spMk id="2" creationId="{00000000-0000-0000-0000-000000000000}"/>
          </ac:spMkLst>
        </pc:spChg>
        <pc:spChg chg="mod">
          <ac:chgData name="Alexander Long" userId="S::alexlong@knights.ucf.edu::02784200-6077-49f8-9b7e-62377ae26b73" providerId="AD" clId="Web-{1F63A18B-29E3-B95C-83FD-801AFCAF73F0}" dt="2018-11-27T04:49:17.166" v="20" actId="20577"/>
          <ac:spMkLst>
            <pc:docMk/>
            <pc:sldMk cId="3755451834" sldId="331"/>
            <ac:spMk id="3" creationId="{00000000-0000-0000-0000-000000000000}"/>
          </ac:spMkLst>
        </pc:spChg>
        <pc:spChg chg="add del mod">
          <ac:chgData name="Alexander Long" userId="S::alexlong@knights.ucf.edu::02784200-6077-49f8-9b7e-62377ae26b73" providerId="AD" clId="Web-{1F63A18B-29E3-B95C-83FD-801AFCAF73F0}" dt="2018-11-27T04:51:51.056" v="47"/>
          <ac:spMkLst>
            <pc:docMk/>
            <pc:sldMk cId="3755451834" sldId="331"/>
            <ac:spMk id="6" creationId="{08AE2C99-771C-47D4-BF11-45CC591093CF}"/>
          </ac:spMkLst>
        </pc:spChg>
        <pc:graphicFrameChg chg="del">
          <ac:chgData name="Alexander Long" userId="S::alexlong@knights.ucf.edu::02784200-6077-49f8-9b7e-62377ae26b73" providerId="AD" clId="Web-{1F63A18B-29E3-B95C-83FD-801AFCAF73F0}" dt="2018-11-27T04:49:19.525" v="23"/>
          <ac:graphicFrameMkLst>
            <pc:docMk/>
            <pc:sldMk cId="3755451834" sldId="331"/>
            <ac:graphicFrameMk id="5" creationId="{00000000-0000-0000-0000-000000000000}"/>
          </ac:graphicFrameMkLst>
        </pc:graphicFrameChg>
        <pc:picChg chg="add mod ord">
          <ac:chgData name="Alexander Long" userId="S::alexlong@knights.ucf.edu::02784200-6077-49f8-9b7e-62377ae26b73" providerId="AD" clId="Web-{1F63A18B-29E3-B95C-83FD-801AFCAF73F0}" dt="2018-11-27T04:52:01.838" v="50" actId="1076"/>
          <ac:picMkLst>
            <pc:docMk/>
            <pc:sldMk cId="3755451834" sldId="331"/>
            <ac:picMk id="7" creationId="{C6436813-5C33-4D6D-8932-0B25AF5B1FDE}"/>
          </ac:picMkLst>
        </pc:picChg>
      </pc:sldChg>
    </pc:docChg>
  </pc:docChgLst>
  <pc:docChgLst>
    <pc:chgData name="Julian Duque" userId="546234b2-8c2c-4541-a916-f377903df1c6" providerId="ADAL" clId="{42AC9393-1CF9-4070-9D7E-F13432194F63}"/>
    <pc:docChg chg="undo custSel modSld">
      <pc:chgData name="Julian Duque" userId="546234b2-8c2c-4541-a916-f377903df1c6" providerId="ADAL" clId="{42AC9393-1CF9-4070-9D7E-F13432194F63}" dt="2018-11-27T21:10:34.699" v="155" actId="20577"/>
      <pc:docMkLst>
        <pc:docMk/>
      </pc:docMkLst>
      <pc:sldChg chg="modSp">
        <pc:chgData name="Julian Duque" userId="546234b2-8c2c-4541-a916-f377903df1c6" providerId="ADAL" clId="{42AC9393-1CF9-4070-9D7E-F13432194F63}" dt="2018-11-27T19:54:25.461" v="78" actId="20577"/>
        <pc:sldMkLst>
          <pc:docMk/>
          <pc:sldMk cId="3582100713" sldId="305"/>
        </pc:sldMkLst>
        <pc:spChg chg="mod">
          <ac:chgData name="Julian Duque" userId="546234b2-8c2c-4541-a916-f377903df1c6" providerId="ADAL" clId="{42AC9393-1CF9-4070-9D7E-F13432194F63}" dt="2018-11-27T19:53:55.540" v="63" actId="1076"/>
          <ac:spMkLst>
            <pc:docMk/>
            <pc:sldMk cId="3582100713" sldId="305"/>
            <ac:spMk id="2" creationId="{8955030F-DB2C-41F5-98A7-0609552637C0}"/>
          </ac:spMkLst>
        </pc:spChg>
        <pc:spChg chg="mod">
          <ac:chgData name="Julian Duque" userId="546234b2-8c2c-4541-a916-f377903df1c6" providerId="ADAL" clId="{42AC9393-1CF9-4070-9D7E-F13432194F63}" dt="2018-11-27T19:54:25.461" v="78" actId="20577"/>
          <ac:spMkLst>
            <pc:docMk/>
            <pc:sldMk cId="3582100713" sldId="305"/>
            <ac:spMk id="5" creationId="{012B52ED-8161-456A-B675-AC585175A377}"/>
          </ac:spMkLst>
        </pc:spChg>
      </pc:sldChg>
      <pc:sldChg chg="modSp">
        <pc:chgData name="Julian Duque" userId="546234b2-8c2c-4541-a916-f377903df1c6" providerId="ADAL" clId="{42AC9393-1CF9-4070-9D7E-F13432194F63}" dt="2018-11-27T21:10:34.699" v="155" actId="20577"/>
        <pc:sldMkLst>
          <pc:docMk/>
          <pc:sldMk cId="224972280" sldId="332"/>
        </pc:sldMkLst>
        <pc:graphicFrameChg chg="modGraphic">
          <ac:chgData name="Julian Duque" userId="546234b2-8c2c-4541-a916-f377903df1c6" providerId="ADAL" clId="{42AC9393-1CF9-4070-9D7E-F13432194F63}" dt="2018-11-27T21:10:34.699" v="155" actId="20577"/>
          <ac:graphicFrameMkLst>
            <pc:docMk/>
            <pc:sldMk cId="224972280" sldId="332"/>
            <ac:graphicFrameMk id="6" creationId="{93A1656A-4D07-4A87-AA57-08D4250E7DA0}"/>
          </ac:graphicFrameMkLst>
        </pc:graphicFrameChg>
      </pc:sldChg>
    </pc:docChg>
  </pc:docChgLst>
  <pc:docChgLst>
    <pc:chgData name="Jakub Nishioka" userId="S::jakubnishioka@knights.ucf.edu::41317c50-3ab4-4d45-8d13-c2fb399640fd" providerId="AD" clId="Web-{C724E2CB-0620-44C7-8210-61D226DDAEC1}"/>
    <pc:docChg chg="modSld">
      <pc:chgData name="Jakub Nishioka" userId="S::jakubnishioka@knights.ucf.edu::41317c50-3ab4-4d45-8d13-c2fb399640fd" providerId="AD" clId="Web-{C724E2CB-0620-44C7-8210-61D226DDAEC1}" dt="2018-11-27T03:15:49.162" v="27" actId="20577"/>
      <pc:docMkLst>
        <pc:docMk/>
      </pc:docMkLst>
      <pc:sldChg chg="modSp">
        <pc:chgData name="Jakub Nishioka" userId="S::jakubnishioka@knights.ucf.edu::41317c50-3ab4-4d45-8d13-c2fb399640fd" providerId="AD" clId="Web-{C724E2CB-0620-44C7-8210-61D226DDAEC1}" dt="2018-11-27T03:15:49.146" v="26" actId="20577"/>
        <pc:sldMkLst>
          <pc:docMk/>
          <pc:sldMk cId="3678776672" sldId="263"/>
        </pc:sldMkLst>
        <pc:spChg chg="mod">
          <ac:chgData name="Jakub Nishioka" userId="S::jakubnishioka@knights.ucf.edu::41317c50-3ab4-4d45-8d13-c2fb399640fd" providerId="AD" clId="Web-{C724E2CB-0620-44C7-8210-61D226DDAEC1}" dt="2018-11-27T03:15:49.146" v="26" actId="20577"/>
          <ac:spMkLst>
            <pc:docMk/>
            <pc:sldMk cId="3678776672" sldId="263"/>
            <ac:spMk id="3" creationId="{59B015EE-211F-4206-9513-1608AC64A83A}"/>
          </ac:spMkLst>
        </pc:spChg>
      </pc:sldChg>
    </pc:docChg>
  </pc:docChgLst>
  <pc:docChgLst>
    <pc:chgData name="Jakub Nishioka" userId="41317c50-3ab4-4d45-8d13-c2fb399640fd" providerId="ADAL" clId="{9DB81832-1645-4175-B355-78615C3D411A}"/>
    <pc:docChg chg="undo redo custSel addSld delSld modSld sldOrd">
      <pc:chgData name="Jakub Nishioka" userId="41317c50-3ab4-4d45-8d13-c2fb399640fd" providerId="ADAL" clId="{9DB81832-1645-4175-B355-78615C3D411A}" dt="2018-09-28T06:46:56.265" v="1564" actId="1076"/>
      <pc:docMkLst>
        <pc:docMk/>
      </pc:docMkLst>
      <pc:sldChg chg="modSp setBg">
        <pc:chgData name="Jakub Nishioka" userId="41317c50-3ab4-4d45-8d13-c2fb399640fd" providerId="ADAL" clId="{9DB81832-1645-4175-B355-78615C3D411A}" dt="2018-09-28T06:16:45.098" v="841" actId="20577"/>
        <pc:sldMkLst>
          <pc:docMk/>
          <pc:sldMk cId="3445032635" sldId="256"/>
        </pc:sldMkLst>
        <pc:spChg chg="mod">
          <ac:chgData name="Jakub Nishioka" userId="41317c50-3ab4-4d45-8d13-c2fb399640fd" providerId="ADAL" clId="{9DB81832-1645-4175-B355-78615C3D411A}" dt="2018-09-28T06:16:45.098" v="841" actId="20577"/>
          <ac:spMkLst>
            <pc:docMk/>
            <pc:sldMk cId="3445032635" sldId="256"/>
            <ac:spMk id="2" creationId="{5D4E26D5-272A-404C-BE29-6374BA4B6365}"/>
          </ac:spMkLst>
        </pc:spChg>
        <pc:spChg chg="mod">
          <ac:chgData name="Jakub Nishioka" userId="41317c50-3ab4-4d45-8d13-c2fb399640fd" providerId="ADAL" clId="{9DB81832-1645-4175-B355-78615C3D411A}" dt="2018-09-28T06:15:46.227" v="840" actId="1076"/>
          <ac:spMkLst>
            <pc:docMk/>
            <pc:sldMk cId="3445032635" sldId="256"/>
            <ac:spMk id="4" creationId="{6A7159DB-9125-45F8-B3C0-0F682BE42A2D}"/>
          </ac:spMkLst>
        </pc:sp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1577085389" sldId="261"/>
        </pc:sldMkLst>
      </pc:sldChg>
      <pc:sldChg chg="addSp delSp modSp setBg">
        <pc:chgData name="Jakub Nishioka" userId="41317c50-3ab4-4d45-8d13-c2fb399640fd" providerId="ADAL" clId="{9DB81832-1645-4175-B355-78615C3D411A}" dt="2018-09-28T06:24:29.771" v="997" actId="478"/>
        <pc:sldMkLst>
          <pc:docMk/>
          <pc:sldMk cId="3678776672" sldId="263"/>
        </pc:sldMkLst>
        <pc:spChg chg="mod">
          <ac:chgData name="Jakub Nishioka" userId="41317c50-3ab4-4d45-8d13-c2fb399640fd" providerId="ADAL" clId="{9DB81832-1645-4175-B355-78615C3D411A}" dt="2018-09-28T05:25:03.737" v="561" actId="14100"/>
          <ac:spMkLst>
            <pc:docMk/>
            <pc:sldMk cId="3678776672" sldId="263"/>
            <ac:spMk id="2" creationId="{09885F45-C4BD-4603-B49E-DA0A29D9FC45}"/>
          </ac:spMkLst>
        </pc:spChg>
        <pc:spChg chg="mod">
          <ac:chgData name="Jakub Nishioka" userId="41317c50-3ab4-4d45-8d13-c2fb399640fd" providerId="ADAL" clId="{9DB81832-1645-4175-B355-78615C3D411A}" dt="2018-09-28T06:22:12.768" v="910" actId="20577"/>
          <ac:spMkLst>
            <pc:docMk/>
            <pc:sldMk cId="3678776672" sldId="263"/>
            <ac:spMk id="3" creationId="{59B015EE-211F-4206-9513-1608AC64A83A}"/>
          </ac:spMkLst>
        </pc:spChg>
        <pc:spChg chg="add del mod">
          <ac:chgData name="Jakub Nishioka" userId="41317c50-3ab4-4d45-8d13-c2fb399640fd" providerId="ADAL" clId="{9DB81832-1645-4175-B355-78615C3D411A}" dt="2018-09-28T05:22:59.552" v="518" actId="478"/>
          <ac:spMkLst>
            <pc:docMk/>
            <pc:sldMk cId="3678776672" sldId="263"/>
            <ac:spMk id="5" creationId="{9A909786-5AD0-41AC-9440-5CF93EB882E3}"/>
          </ac:spMkLst>
        </pc:spChg>
        <pc:spChg chg="add mod">
          <ac:chgData name="Jakub Nishioka" userId="41317c50-3ab4-4d45-8d13-c2fb399640fd" providerId="ADAL" clId="{9DB81832-1645-4175-B355-78615C3D411A}" dt="2018-09-28T06:22:51.005" v="989" actId="20577"/>
          <ac:spMkLst>
            <pc:docMk/>
            <pc:sldMk cId="3678776672" sldId="263"/>
            <ac:spMk id="7" creationId="{1E0E077D-1AF5-4918-8642-C0D591AD83CF}"/>
          </ac:spMkLst>
        </pc:spChg>
        <pc:spChg chg="add del">
          <ac:chgData name="Jakub Nishioka" userId="41317c50-3ab4-4d45-8d13-c2fb399640fd" providerId="ADAL" clId="{9DB81832-1645-4175-B355-78615C3D411A}" dt="2018-09-28T06:24:29.771" v="997" actId="478"/>
          <ac:spMkLst>
            <pc:docMk/>
            <pc:sldMk cId="3678776672" sldId="263"/>
            <ac:spMk id="8" creationId="{3E861811-E3A5-4BA9-A8F3-B5A272E96A6C}"/>
          </ac:spMkLst>
        </pc:spChg>
        <pc:picChg chg="del">
          <ac:chgData name="Jakub Nishioka" userId="41317c50-3ab4-4d45-8d13-c2fb399640fd" providerId="ADAL" clId="{9DB81832-1645-4175-B355-78615C3D411A}" dt="2018-09-28T05:19:11.219" v="396" actId="478"/>
          <ac:picMkLst>
            <pc:docMk/>
            <pc:sldMk cId="3678776672" sldId="263"/>
            <ac:picMk id="6" creationId="{C56D20D6-11AB-4FD4-BBE4-14ACF7DBEE57}"/>
          </ac:picMkLst>
        </pc:picChg>
      </pc:sldChg>
      <pc:sldChg chg="modSp setBg">
        <pc:chgData name="Jakub Nishioka" userId="41317c50-3ab4-4d45-8d13-c2fb399640fd" providerId="ADAL" clId="{9DB81832-1645-4175-B355-78615C3D411A}" dt="2018-09-28T06:43:20.975" v="1535" actId="20577"/>
        <pc:sldMkLst>
          <pc:docMk/>
          <pc:sldMk cId="3596936488" sldId="264"/>
        </pc:sldMkLst>
        <pc:spChg chg="mod">
          <ac:chgData name="Jakub Nishioka" userId="41317c50-3ab4-4d45-8d13-c2fb399640fd" providerId="ADAL" clId="{9DB81832-1645-4175-B355-78615C3D411A}" dt="2018-09-28T06:43:20.975" v="1535" actId="20577"/>
          <ac:spMkLst>
            <pc:docMk/>
            <pc:sldMk cId="3596936488" sldId="264"/>
            <ac:spMk id="2" creationId="{A9E2DEAF-A0F5-4581-B5E8-3C2725255C44}"/>
          </ac:spMkLst>
        </pc:spChg>
        <pc:spChg chg="mod">
          <ac:chgData name="Jakub Nishioka" userId="41317c50-3ab4-4d45-8d13-c2fb399640fd" providerId="ADAL" clId="{9DB81832-1645-4175-B355-78615C3D411A}" dt="2018-09-28T06:39:19.396" v="1476" actId="20577"/>
          <ac:spMkLst>
            <pc:docMk/>
            <pc:sldMk cId="3596936488" sldId="264"/>
            <ac:spMk id="3" creationId="{A9B45176-8CAA-47D8-BC2A-0C3C3A66F54B}"/>
          </ac:spMkLst>
        </pc:sp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1172237233" sldId="267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842243883" sldId="268"/>
        </pc:sldMkLst>
      </pc:sldChg>
      <pc:sldChg chg="modSp setBg">
        <pc:chgData name="Jakub Nishioka" userId="41317c50-3ab4-4d45-8d13-c2fb399640fd" providerId="ADAL" clId="{9DB81832-1645-4175-B355-78615C3D411A}" dt="2018-09-28T06:44:37.753" v="1557" actId="207"/>
        <pc:sldMkLst>
          <pc:docMk/>
          <pc:sldMk cId="2274679019" sldId="269"/>
        </pc:sldMkLst>
        <pc:spChg chg="mod">
          <ac:chgData name="Jakub Nishioka" userId="41317c50-3ab4-4d45-8d13-c2fb399640fd" providerId="ADAL" clId="{9DB81832-1645-4175-B355-78615C3D411A}" dt="2018-09-28T06:44:37.753" v="1557" actId="207"/>
          <ac:spMkLst>
            <pc:docMk/>
            <pc:sldMk cId="2274679019" sldId="269"/>
            <ac:spMk id="3" creationId="{66255F1D-4CCB-482A-869D-6AA97A6162D2}"/>
          </ac:spMkLst>
        </pc:sp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4065402301" sldId="284"/>
        </pc:sldMkLst>
      </pc:sldChg>
      <pc:sldChg chg="modSp setBg">
        <pc:chgData name="Jakub Nishioka" userId="41317c50-3ab4-4d45-8d13-c2fb399640fd" providerId="ADAL" clId="{9DB81832-1645-4175-B355-78615C3D411A}" dt="2018-09-28T06:17:45.967" v="848" actId="20577"/>
        <pc:sldMkLst>
          <pc:docMk/>
          <pc:sldMk cId="599100016" sldId="287"/>
        </pc:sldMkLst>
        <pc:spChg chg="mod">
          <ac:chgData name="Jakub Nishioka" userId="41317c50-3ab4-4d45-8d13-c2fb399640fd" providerId="ADAL" clId="{9DB81832-1645-4175-B355-78615C3D411A}" dt="2018-09-28T06:17:45.967" v="848" actId="20577"/>
          <ac:spMkLst>
            <pc:docMk/>
            <pc:sldMk cId="599100016" sldId="287"/>
            <ac:spMk id="6" creationId="{C7B58FC8-FE2B-4757-A9D4-98DFF3F163FC}"/>
          </ac:spMkLst>
        </pc:spChg>
      </pc:sldChg>
      <pc:sldChg chg="modSp setBg">
        <pc:chgData name="Jakub Nishioka" userId="41317c50-3ab4-4d45-8d13-c2fb399640fd" providerId="ADAL" clId="{9DB81832-1645-4175-B355-78615C3D411A}" dt="2018-09-28T06:26:34.451" v="1045" actId="20577"/>
        <pc:sldMkLst>
          <pc:docMk/>
          <pc:sldMk cId="3308153990" sldId="288"/>
        </pc:sldMkLst>
        <pc:spChg chg="mod">
          <ac:chgData name="Jakub Nishioka" userId="41317c50-3ab4-4d45-8d13-c2fb399640fd" providerId="ADAL" clId="{9DB81832-1645-4175-B355-78615C3D411A}" dt="2018-09-28T06:26:34.451" v="1045" actId="20577"/>
          <ac:spMkLst>
            <pc:docMk/>
            <pc:sldMk cId="3308153990" sldId="288"/>
            <ac:spMk id="3" creationId="{0D0784ED-09CB-4700-991C-A8848075328B}"/>
          </ac:spMkLst>
        </pc:sp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3075170892" sldId="289"/>
        </pc:sldMkLst>
      </pc:sldChg>
      <pc:sldChg chg="modSp setBg">
        <pc:chgData name="Jakub Nishioka" userId="41317c50-3ab4-4d45-8d13-c2fb399640fd" providerId="ADAL" clId="{9DB81832-1645-4175-B355-78615C3D411A}" dt="2018-09-28T06:09:34.603" v="819" actId="20577"/>
        <pc:sldMkLst>
          <pc:docMk/>
          <pc:sldMk cId="55210708" sldId="291"/>
        </pc:sldMkLst>
        <pc:spChg chg="mod">
          <ac:chgData name="Jakub Nishioka" userId="41317c50-3ab4-4d45-8d13-c2fb399640fd" providerId="ADAL" clId="{9DB81832-1645-4175-B355-78615C3D411A}" dt="2018-09-28T06:09:34.603" v="819" actId="20577"/>
          <ac:spMkLst>
            <pc:docMk/>
            <pc:sldMk cId="55210708" sldId="291"/>
            <ac:spMk id="3" creationId="{00000000-0000-0000-0000-000000000000}"/>
          </ac:spMkLst>
        </pc:sp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1743539640" sldId="292"/>
        </pc:sldMkLst>
      </pc:sldChg>
      <pc:sldChg chg="modSp setBg">
        <pc:chgData name="Jakub Nishioka" userId="41317c50-3ab4-4d45-8d13-c2fb399640fd" providerId="ADAL" clId="{9DB81832-1645-4175-B355-78615C3D411A}" dt="2018-09-28T06:46:56.265" v="1564" actId="1076"/>
        <pc:sldMkLst>
          <pc:docMk/>
          <pc:sldMk cId="3199201494" sldId="294"/>
        </pc:sldMkLst>
        <pc:spChg chg="mod">
          <ac:chgData name="Jakub Nishioka" userId="41317c50-3ab4-4d45-8d13-c2fb399640fd" providerId="ADAL" clId="{9DB81832-1645-4175-B355-78615C3D411A}" dt="2018-09-28T06:46:45.489" v="1563" actId="27636"/>
          <ac:spMkLst>
            <pc:docMk/>
            <pc:sldMk cId="3199201494" sldId="294"/>
            <ac:spMk id="6" creationId="{00000000-0000-0000-0000-000000000000}"/>
          </ac:spMkLst>
        </pc:spChg>
        <pc:picChg chg="mod">
          <ac:chgData name="Jakub Nishioka" userId="41317c50-3ab4-4d45-8d13-c2fb399640fd" providerId="ADAL" clId="{9DB81832-1645-4175-B355-78615C3D411A}" dt="2018-09-28T06:46:56.265" v="1564" actId="1076"/>
          <ac:picMkLst>
            <pc:docMk/>
            <pc:sldMk cId="3199201494" sldId="294"/>
            <ac:picMk id="8" creationId="{3B6FB0E6-7EDE-4310-97BC-16E420EB4FC4}"/>
          </ac:picMkLst>
        </pc:pic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2497413932" sldId="297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268504200" sldId="298"/>
        </pc:sldMkLst>
      </pc:sldChg>
      <pc:sldChg chg="modSp setBg">
        <pc:chgData name="Jakub Nishioka" userId="41317c50-3ab4-4d45-8d13-c2fb399640fd" providerId="ADAL" clId="{9DB81832-1645-4175-B355-78615C3D411A}" dt="2018-09-28T06:45:58.227" v="1561" actId="20577"/>
        <pc:sldMkLst>
          <pc:docMk/>
          <pc:sldMk cId="2869197749" sldId="299"/>
        </pc:sldMkLst>
        <pc:spChg chg="mod">
          <ac:chgData name="Jakub Nishioka" userId="41317c50-3ab4-4d45-8d13-c2fb399640fd" providerId="ADAL" clId="{9DB81832-1645-4175-B355-78615C3D411A}" dt="2018-09-28T06:45:58.227" v="1561" actId="20577"/>
          <ac:spMkLst>
            <pc:docMk/>
            <pc:sldMk cId="2869197749" sldId="299"/>
            <ac:spMk id="3" creationId="{00000000-0000-0000-0000-000000000000}"/>
          </ac:spMkLst>
        </pc:sp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3126350580" sldId="302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3133728963" sldId="303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3582100713" sldId="305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2682240938" sldId="306"/>
        </pc:sldMkLst>
      </pc:sldChg>
      <pc:sldChg chg="addSp delSp modSp setBg">
        <pc:chgData name="Jakub Nishioka" userId="41317c50-3ab4-4d45-8d13-c2fb399640fd" providerId="ADAL" clId="{9DB81832-1645-4175-B355-78615C3D411A}" dt="2018-09-28T06:43:41.724" v="1550" actId="20577"/>
        <pc:sldMkLst>
          <pc:docMk/>
          <pc:sldMk cId="1899828316" sldId="307"/>
        </pc:sldMkLst>
        <pc:spChg chg="mod">
          <ac:chgData name="Jakub Nishioka" userId="41317c50-3ab4-4d45-8d13-c2fb399640fd" providerId="ADAL" clId="{9DB81832-1645-4175-B355-78615C3D411A}" dt="2018-09-28T06:43:41.724" v="1550" actId="20577"/>
          <ac:spMkLst>
            <pc:docMk/>
            <pc:sldMk cId="1899828316" sldId="307"/>
            <ac:spMk id="2" creationId="{00000000-0000-0000-0000-000000000000}"/>
          </ac:spMkLst>
        </pc:spChg>
        <pc:spChg chg="add del mod">
          <ac:chgData name="Jakub Nishioka" userId="41317c50-3ab4-4d45-8d13-c2fb399640fd" providerId="ADAL" clId="{9DB81832-1645-4175-B355-78615C3D411A}" dt="2018-09-28T05:57:43.985" v="699" actId="478"/>
          <ac:spMkLst>
            <pc:docMk/>
            <pc:sldMk cId="1899828316" sldId="307"/>
            <ac:spMk id="5" creationId="{9A11D226-1002-44BC-BCD7-F4AAB8ADAE7D}"/>
          </ac:spMkLst>
        </pc:spChg>
        <pc:picChg chg="del">
          <ac:chgData name="Jakub Nishioka" userId="41317c50-3ab4-4d45-8d13-c2fb399640fd" providerId="ADAL" clId="{9DB81832-1645-4175-B355-78615C3D411A}" dt="2018-09-28T05:57:38.032" v="697" actId="478"/>
          <ac:picMkLst>
            <pc:docMk/>
            <pc:sldMk cId="1899828316" sldId="307"/>
            <ac:picMk id="4" creationId="{00000000-0000-0000-0000-000000000000}"/>
          </ac:picMkLst>
        </pc:picChg>
        <pc:picChg chg="add mod">
          <ac:chgData name="Jakub Nishioka" userId="41317c50-3ab4-4d45-8d13-c2fb399640fd" providerId="ADAL" clId="{9DB81832-1645-4175-B355-78615C3D411A}" dt="2018-09-28T05:57:52.046" v="700" actId="1076"/>
          <ac:picMkLst>
            <pc:docMk/>
            <pc:sldMk cId="1899828316" sldId="307"/>
            <ac:picMk id="6" creationId="{600B56B0-D08F-4C64-ABC6-B928DF721018}"/>
          </ac:picMkLst>
        </pc:picChg>
      </pc:sldChg>
      <pc:sldChg chg="addSp delSp modSp setBg">
        <pc:chgData name="Jakub Nishioka" userId="41317c50-3ab4-4d45-8d13-c2fb399640fd" providerId="ADAL" clId="{9DB81832-1645-4175-B355-78615C3D411A}" dt="2018-09-28T05:56:30.143" v="696" actId="1076"/>
        <pc:sldMkLst>
          <pc:docMk/>
          <pc:sldMk cId="1627643416" sldId="308"/>
        </pc:sldMkLst>
        <pc:spChg chg="add del mod">
          <ac:chgData name="Jakub Nishioka" userId="41317c50-3ab4-4d45-8d13-c2fb399640fd" providerId="ADAL" clId="{9DB81832-1645-4175-B355-78615C3D411A}" dt="2018-09-28T05:56:29.669" v="695" actId="478"/>
          <ac:spMkLst>
            <pc:docMk/>
            <pc:sldMk cId="1627643416" sldId="308"/>
            <ac:spMk id="3" creationId="{16E50F8E-E330-4E99-957E-C337146E4404}"/>
          </ac:spMkLst>
        </pc:spChg>
        <pc:picChg chg="add">
          <ac:chgData name="Jakub Nishioka" userId="41317c50-3ab4-4d45-8d13-c2fb399640fd" providerId="ADAL" clId="{9DB81832-1645-4175-B355-78615C3D411A}" dt="2018-09-28T05:56:30.143" v="696" actId="1076"/>
          <ac:picMkLst>
            <pc:docMk/>
            <pc:sldMk cId="1627643416" sldId="308"/>
            <ac:picMk id="4" creationId="{F63F6BCF-C93D-489C-8C10-8A8A365352E2}"/>
          </ac:picMkLst>
        </pc:picChg>
        <pc:picChg chg="del">
          <ac:chgData name="Jakub Nishioka" userId="41317c50-3ab4-4d45-8d13-c2fb399640fd" providerId="ADAL" clId="{9DB81832-1645-4175-B355-78615C3D411A}" dt="2018-09-28T05:40:49.774" v="693" actId="478"/>
          <ac:picMkLst>
            <pc:docMk/>
            <pc:sldMk cId="1627643416" sldId="308"/>
            <ac:picMk id="8" creationId="{00000000-0000-0000-0000-000000000000}"/>
          </ac:picMkLst>
        </pc:picChg>
        <pc:picChg chg="del mod">
          <ac:chgData name="Jakub Nishioka" userId="41317c50-3ab4-4d45-8d13-c2fb399640fd" providerId="ADAL" clId="{9DB81832-1645-4175-B355-78615C3D411A}" dt="2018-09-28T05:40:51.528" v="694" actId="478"/>
          <ac:picMkLst>
            <pc:docMk/>
            <pc:sldMk cId="1627643416" sldId="308"/>
            <ac:picMk id="9" creationId="{00000000-0000-0000-0000-000000000000}"/>
          </ac:picMkLst>
        </pc:picChg>
        <pc:picChg chg="del">
          <ac:chgData name="Jakub Nishioka" userId="41317c50-3ab4-4d45-8d13-c2fb399640fd" providerId="ADAL" clId="{9DB81832-1645-4175-B355-78615C3D411A}" dt="2018-09-28T05:40:33.098" v="690" actId="478"/>
          <ac:picMkLst>
            <pc:docMk/>
            <pc:sldMk cId="1627643416" sldId="308"/>
            <ac:picMk id="10" creationId="{00000000-0000-0000-0000-000000000000}"/>
          </ac:picMkLst>
        </pc:picChg>
      </pc:sldChg>
      <pc:sldChg chg="modSp setBg">
        <pc:chgData name="Jakub Nishioka" userId="41317c50-3ab4-4d45-8d13-c2fb399640fd" providerId="ADAL" clId="{9DB81832-1645-4175-B355-78615C3D411A}" dt="2018-09-28T06:43:31.607" v="1542" actId="14100"/>
        <pc:sldMkLst>
          <pc:docMk/>
          <pc:sldMk cId="1071697638" sldId="313"/>
        </pc:sldMkLst>
        <pc:spChg chg="mod">
          <ac:chgData name="Jakub Nishioka" userId="41317c50-3ab4-4d45-8d13-c2fb399640fd" providerId="ADAL" clId="{9DB81832-1645-4175-B355-78615C3D411A}" dt="2018-09-28T06:39:12.647" v="1466" actId="20577"/>
          <ac:spMkLst>
            <pc:docMk/>
            <pc:sldMk cId="1071697638" sldId="313"/>
            <ac:spMk id="3" creationId="{00000000-0000-0000-0000-000000000000}"/>
          </ac:spMkLst>
        </pc:spChg>
        <pc:spChg chg="mod">
          <ac:chgData name="Jakub Nishioka" userId="41317c50-3ab4-4d45-8d13-c2fb399640fd" providerId="ADAL" clId="{9DB81832-1645-4175-B355-78615C3D411A}" dt="2018-09-28T06:43:31.607" v="1542" actId="14100"/>
          <ac:spMkLst>
            <pc:docMk/>
            <pc:sldMk cId="1071697638" sldId="313"/>
            <ac:spMk id="4" creationId="{4E70B1EE-0312-44F3-9400-5686A90E6095}"/>
          </ac:spMkLst>
        </pc:spChg>
      </pc:sldChg>
      <pc:sldChg chg="addSp delSp modSp setBg">
        <pc:chgData name="Jakub Nishioka" userId="41317c50-3ab4-4d45-8d13-c2fb399640fd" providerId="ADAL" clId="{9DB81832-1645-4175-B355-78615C3D411A}" dt="2018-09-28T06:44:01.711" v="1556" actId="20577"/>
        <pc:sldMkLst>
          <pc:docMk/>
          <pc:sldMk cId="44957743" sldId="314"/>
        </pc:sldMkLst>
        <pc:spChg chg="mod">
          <ac:chgData name="Jakub Nishioka" userId="41317c50-3ab4-4d45-8d13-c2fb399640fd" providerId="ADAL" clId="{9DB81832-1645-4175-B355-78615C3D411A}" dt="2018-09-28T06:44:01.711" v="1556" actId="20577"/>
          <ac:spMkLst>
            <pc:docMk/>
            <pc:sldMk cId="44957743" sldId="314"/>
            <ac:spMk id="2" creationId="{00000000-0000-0000-0000-000000000000}"/>
          </ac:spMkLst>
        </pc:spChg>
        <pc:spChg chg="add del mod">
          <ac:chgData name="Jakub Nishioka" userId="41317c50-3ab4-4d45-8d13-c2fb399640fd" providerId="ADAL" clId="{9DB81832-1645-4175-B355-78615C3D411A}" dt="2018-09-28T06:08:22.098" v="813" actId="478"/>
          <ac:spMkLst>
            <pc:docMk/>
            <pc:sldMk cId="44957743" sldId="314"/>
            <ac:spMk id="4" creationId="{9E1A73F5-0A3A-4A62-9A25-1C04844DBCB0}"/>
          </ac:spMkLst>
        </pc:spChg>
        <pc:picChg chg="add mod">
          <ac:chgData name="Jakub Nishioka" userId="41317c50-3ab4-4d45-8d13-c2fb399640fd" providerId="ADAL" clId="{9DB81832-1645-4175-B355-78615C3D411A}" dt="2018-09-28T06:08:29.627" v="814" actId="1076"/>
          <ac:picMkLst>
            <pc:docMk/>
            <pc:sldMk cId="44957743" sldId="314"/>
            <ac:picMk id="5" creationId="{BC20B457-DAC4-49DD-BE4E-AC96D2766891}"/>
          </ac:picMkLst>
        </pc:picChg>
        <pc:picChg chg="del">
          <ac:chgData name="Jakub Nishioka" userId="41317c50-3ab4-4d45-8d13-c2fb399640fd" providerId="ADAL" clId="{9DB81832-1645-4175-B355-78615C3D411A}" dt="2018-09-28T06:08:15.836" v="810" actId="478"/>
          <ac:picMkLst>
            <pc:docMk/>
            <pc:sldMk cId="44957743" sldId="314"/>
            <ac:picMk id="6" creationId="{00000000-0000-0000-0000-000000000000}"/>
          </ac:picMkLst>
        </pc:pic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2550455763" sldId="316"/>
        </pc:sldMkLst>
      </pc:sldChg>
      <pc:sldChg chg="addSp delSp modSp mod setBg">
        <pc:chgData name="Jakub Nishioka" userId="41317c50-3ab4-4d45-8d13-c2fb399640fd" providerId="ADAL" clId="{9DB81832-1645-4175-B355-78615C3D411A}" dt="2018-09-28T06:14:37.250" v="829" actId="207"/>
        <pc:sldMkLst>
          <pc:docMk/>
          <pc:sldMk cId="3550535278" sldId="317"/>
        </pc:sldMkLst>
        <pc:spChg chg="del">
          <ac:chgData name="Jakub Nishioka" userId="41317c50-3ab4-4d45-8d13-c2fb399640fd" providerId="ADAL" clId="{9DB81832-1645-4175-B355-78615C3D411A}" dt="2018-09-28T06:14:08.498" v="821" actId="478"/>
          <ac:spMkLst>
            <pc:docMk/>
            <pc:sldMk cId="3550535278" sldId="317"/>
            <ac:spMk id="2" creationId="{BEBF2663-AF0D-4F1E-AE76-DE7BA100CC68}"/>
          </ac:spMkLst>
        </pc:spChg>
        <pc:spChg chg="add del mod">
          <ac:chgData name="Jakub Nishioka" userId="41317c50-3ab4-4d45-8d13-c2fb399640fd" providerId="ADAL" clId="{9DB81832-1645-4175-B355-78615C3D411A}" dt="2018-09-28T06:14:09.921" v="823" actId="207"/>
          <ac:spMkLst>
            <pc:docMk/>
            <pc:sldMk cId="3550535278" sldId="317"/>
            <ac:spMk id="3" creationId="{B3B16A82-56AD-46A4-AEA2-31E6A357CA59}"/>
          </ac:spMkLst>
        </pc:spChg>
        <pc:graphicFrameChg chg="del">
          <ac:chgData name="Jakub Nishioka" userId="41317c50-3ab4-4d45-8d13-c2fb399640fd" providerId="ADAL" clId="{9DB81832-1645-4175-B355-78615C3D411A}" dt="2018-09-28T06:14:06.790" v="820" actId="478"/>
          <ac:graphicFrameMkLst>
            <pc:docMk/>
            <pc:sldMk cId="3550535278" sldId="317"/>
            <ac:graphicFrameMk id="5" creationId="{D984561E-15D7-44E0-A8A0-3334DC3C8DA2}"/>
          </ac:graphicFrameMkLst>
        </pc:graphicFrameChg>
        <pc:graphicFrameChg chg="add mod">
          <ac:chgData name="Jakub Nishioka" userId="41317c50-3ab4-4d45-8d13-c2fb399640fd" providerId="ADAL" clId="{9DB81832-1645-4175-B355-78615C3D411A}" dt="2018-09-28T06:14:37.250" v="829" actId="207"/>
          <ac:graphicFrameMkLst>
            <pc:docMk/>
            <pc:sldMk cId="3550535278" sldId="317"/>
            <ac:graphicFrameMk id="7" creationId="{C9F33056-CDD2-4590-9EC7-740550187AAE}"/>
          </ac:graphicFrameMkLst>
        </pc:graphicFrameChg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2313116168" sldId="318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2607581160" sldId="319"/>
        </pc:sldMkLst>
      </pc:sldChg>
      <pc:sldChg chg="setBg">
        <pc:chgData name="Jakub Nishioka" userId="41317c50-3ab4-4d45-8d13-c2fb399640fd" providerId="ADAL" clId="{9DB81832-1645-4175-B355-78615C3D411A}" dt="2018-09-28T04:50:39.198" v="0" actId="1076"/>
        <pc:sldMkLst>
          <pc:docMk/>
          <pc:sldMk cId="1822961262" sldId="320"/>
        </pc:sldMkLst>
      </pc:sldChg>
      <pc:sldChg chg="ord setBg">
        <pc:chgData name="Jakub Nishioka" userId="41317c50-3ab4-4d45-8d13-c2fb399640fd" providerId="ADAL" clId="{9DB81832-1645-4175-B355-78615C3D411A}" dt="2018-09-28T06:09:02.026" v="815" actId="1076"/>
        <pc:sldMkLst>
          <pc:docMk/>
          <pc:sldMk cId="1480577783" sldId="321"/>
        </pc:sldMkLst>
      </pc:sldChg>
      <pc:sldChg chg="add setBg">
        <pc:chgData name="Jakub Nishioka" userId="41317c50-3ab4-4d45-8d13-c2fb399640fd" providerId="ADAL" clId="{9DB81832-1645-4175-B355-78615C3D411A}" dt="2018-09-28T06:24:26.381" v="996" actId="1076"/>
        <pc:sldMkLst>
          <pc:docMk/>
          <pc:sldMk cId="4241217337" sldId="322"/>
        </pc:sldMkLst>
      </pc:sldChg>
      <pc:sldChg chg="addSp delSp modSp add setBg">
        <pc:chgData name="Jakub Nishioka" userId="41317c50-3ab4-4d45-8d13-c2fb399640fd" providerId="ADAL" clId="{9DB81832-1645-4175-B355-78615C3D411A}" dt="2018-09-28T06:39:58.785" v="1488" actId="1076"/>
        <pc:sldMkLst>
          <pc:docMk/>
          <pc:sldMk cId="3489778217" sldId="323"/>
        </pc:sldMkLst>
        <pc:spChg chg="mod">
          <ac:chgData name="Jakub Nishioka" userId="41317c50-3ab4-4d45-8d13-c2fb399640fd" providerId="ADAL" clId="{9DB81832-1645-4175-B355-78615C3D411A}" dt="2018-09-28T06:32:20.749" v="1078" actId="20577"/>
          <ac:spMkLst>
            <pc:docMk/>
            <pc:sldMk cId="3489778217" sldId="323"/>
            <ac:spMk id="2" creationId="{A9E2DEAF-A0F5-4581-B5E8-3C2725255C44}"/>
          </ac:spMkLst>
        </pc:spChg>
        <pc:spChg chg="mod">
          <ac:chgData name="Jakub Nishioka" userId="41317c50-3ab4-4d45-8d13-c2fb399640fd" providerId="ADAL" clId="{9DB81832-1645-4175-B355-78615C3D411A}" dt="2018-09-28T06:39:51.899" v="1487" actId="27636"/>
          <ac:spMkLst>
            <pc:docMk/>
            <pc:sldMk cId="3489778217" sldId="323"/>
            <ac:spMk id="3" creationId="{A9B45176-8CAA-47D8-BC2A-0C3C3A66F54B}"/>
          </ac:spMkLst>
        </pc:spChg>
        <pc:spChg chg="add del mod">
          <ac:chgData name="Jakub Nishioka" userId="41317c50-3ab4-4d45-8d13-c2fb399640fd" providerId="ADAL" clId="{9DB81832-1645-4175-B355-78615C3D411A}" dt="2018-09-28T06:33:08.549" v="1089" actId="478"/>
          <ac:spMkLst>
            <pc:docMk/>
            <pc:sldMk cId="3489778217" sldId="323"/>
            <ac:spMk id="5" creationId="{2975CF0D-1BEE-45BB-BE47-157AFE2D891F}"/>
          </ac:spMkLst>
        </pc:spChg>
        <pc:picChg chg="add mod">
          <ac:chgData name="Jakub Nishioka" userId="41317c50-3ab4-4d45-8d13-c2fb399640fd" providerId="ADAL" clId="{9DB81832-1645-4175-B355-78615C3D411A}" dt="2018-09-28T06:39:58.785" v="1488" actId="1076"/>
          <ac:picMkLst>
            <pc:docMk/>
            <pc:sldMk cId="3489778217" sldId="323"/>
            <ac:picMk id="6" creationId="{A52053CE-9F05-423E-8DD6-B7BE18D180DD}"/>
          </ac:picMkLst>
        </pc:picChg>
        <pc:picChg chg="del">
          <ac:chgData name="Jakub Nishioka" userId="41317c50-3ab4-4d45-8d13-c2fb399640fd" providerId="ADAL" clId="{9DB81832-1645-4175-B355-78615C3D411A}" dt="2018-09-28T06:33:03.109" v="1087" actId="478"/>
          <ac:picMkLst>
            <pc:docMk/>
            <pc:sldMk cId="3489778217" sldId="323"/>
            <ac:picMk id="1026" creationId="{55DF52DC-AB12-47C5-A951-162673464B86}"/>
          </ac:picMkLst>
        </pc:picChg>
      </pc:sldChg>
      <pc:sldChg chg="addSp delSp modSp add setBg">
        <pc:chgData name="Jakub Nishioka" userId="41317c50-3ab4-4d45-8d13-c2fb399640fd" providerId="ADAL" clId="{9DB81832-1645-4175-B355-78615C3D411A}" dt="2018-09-28T06:41:04.106" v="1528" actId="20577"/>
        <pc:sldMkLst>
          <pc:docMk/>
          <pc:sldMk cId="1468892842" sldId="324"/>
        </pc:sldMkLst>
        <pc:spChg chg="mod">
          <ac:chgData name="Jakub Nishioka" userId="41317c50-3ab4-4d45-8d13-c2fb399640fd" providerId="ADAL" clId="{9DB81832-1645-4175-B355-78615C3D411A}" dt="2018-09-28T06:41:04.106" v="1528" actId="20577"/>
          <ac:spMkLst>
            <pc:docMk/>
            <pc:sldMk cId="1468892842" sldId="324"/>
            <ac:spMk id="2" creationId="{AD008940-CDC1-4547-AF46-BAF56652B38D}"/>
          </ac:spMkLst>
        </pc:spChg>
        <pc:spChg chg="del">
          <ac:chgData name="Jakub Nishioka" userId="41317c50-3ab4-4d45-8d13-c2fb399640fd" providerId="ADAL" clId="{9DB81832-1645-4175-B355-78615C3D411A}" dt="2018-09-28T06:40:41.996" v="1490" actId="478"/>
          <ac:spMkLst>
            <pc:docMk/>
            <pc:sldMk cId="1468892842" sldId="324"/>
            <ac:spMk id="3" creationId="{6D036121-E1A1-4DE1-A36C-C787CBBF6A65}"/>
          </ac:spMkLst>
        </pc:spChg>
        <pc:spChg chg="del">
          <ac:chgData name="Jakub Nishioka" userId="41317c50-3ab4-4d45-8d13-c2fb399640fd" providerId="ADAL" clId="{9DB81832-1645-4175-B355-78615C3D411A}" dt="2018-09-28T06:40:43.265" v="1491" actId="478"/>
          <ac:spMkLst>
            <pc:docMk/>
            <pc:sldMk cId="1468892842" sldId="324"/>
            <ac:spMk id="4" creationId="{1AF069D6-ED9A-4441-AE7D-C7C1B6AB20D2}"/>
          </ac:spMkLst>
        </pc:spChg>
        <pc:picChg chg="add mod">
          <ac:chgData name="Jakub Nishioka" userId="41317c50-3ab4-4d45-8d13-c2fb399640fd" providerId="ADAL" clId="{9DB81832-1645-4175-B355-78615C3D411A}" dt="2018-09-28T06:40:57.442" v="1495" actId="1076"/>
          <ac:picMkLst>
            <pc:docMk/>
            <pc:sldMk cId="1468892842" sldId="324"/>
            <ac:picMk id="5" creationId="{03EE4F3B-ACD1-4903-AC11-9107D1D090C4}"/>
          </ac:picMkLst>
        </pc:picChg>
      </pc:sldChg>
    </pc:docChg>
  </pc:docChgLst>
  <pc:docChgLst>
    <pc:chgData name="Julian Duque" userId="S::juliandduque@knights.ucf.edu::546234b2-8c2c-4541-a916-f377903df1c6" providerId="AD" clId="Web-{4174BDC4-1650-B055-4D42-F5C20C4F23E4}"/>
    <pc:docChg chg="modSld">
      <pc:chgData name="Julian Duque" userId="S::juliandduque@knights.ucf.edu::546234b2-8c2c-4541-a916-f377903df1c6" providerId="AD" clId="Web-{4174BDC4-1650-B055-4D42-F5C20C4F23E4}" dt="2018-09-14T15:20:39.130" v="3"/>
      <pc:docMkLst>
        <pc:docMk/>
      </pc:docMkLst>
      <pc:sldChg chg="modSp">
        <pc:chgData name="Julian Duque" userId="S::juliandduque@knights.ucf.edu::546234b2-8c2c-4541-a916-f377903df1c6" providerId="AD" clId="Web-{4174BDC4-1650-B055-4D42-F5C20C4F23E4}" dt="2018-09-14T15:18:34.767" v="1" actId="20577"/>
        <pc:sldMkLst>
          <pc:docMk/>
          <pc:sldMk cId="3308153990" sldId="288"/>
        </pc:sldMkLst>
        <pc:spChg chg="mod">
          <ac:chgData name="Julian Duque" userId="S::juliandduque@knights.ucf.edu::546234b2-8c2c-4541-a916-f377903df1c6" providerId="AD" clId="Web-{4174BDC4-1650-B055-4D42-F5C20C4F23E4}" dt="2018-09-14T15:18:34.767" v="1" actId="20577"/>
          <ac:spMkLst>
            <pc:docMk/>
            <pc:sldMk cId="3308153990" sldId="288"/>
            <ac:spMk id="3" creationId="{0D0784ED-09CB-4700-991C-A8848075328B}"/>
          </ac:spMkLst>
        </pc:spChg>
      </pc:sldChg>
      <pc:sldChg chg="modSp">
        <pc:chgData name="Julian Duque" userId="S::juliandduque@knights.ucf.edu::546234b2-8c2c-4541-a916-f377903df1c6" providerId="AD" clId="Web-{4174BDC4-1650-B055-4D42-F5C20C4F23E4}" dt="2018-09-14T15:20:39.130" v="3"/>
        <pc:sldMkLst>
          <pc:docMk/>
          <pc:sldMk cId="3075170892" sldId="289"/>
        </pc:sldMkLst>
        <pc:graphicFrameChg chg="mod modGraphic">
          <ac:chgData name="Julian Duque" userId="S::juliandduque@knights.ucf.edu::546234b2-8c2c-4541-a916-f377903df1c6" providerId="AD" clId="Web-{4174BDC4-1650-B055-4D42-F5C20C4F23E4}" dt="2018-09-14T15:20:39.130" v="3"/>
          <ac:graphicFrameMkLst>
            <pc:docMk/>
            <pc:sldMk cId="3075170892" sldId="289"/>
            <ac:graphicFrameMk id="4" creationId="{1EAD6F17-3B39-4874-A055-2DF2A8692CE0}"/>
          </ac:graphicFrameMkLst>
        </pc:graphicFrameChg>
      </pc:sldChg>
    </pc:docChg>
  </pc:docChgLst>
  <pc:docChgLst>
    <pc:chgData name="Alexander Long" userId="02784200-6077-49f8-9b7e-62377ae26b73" providerId="ADAL" clId="{60C641D7-5E94-4441-B47D-F371DC1E1F97}"/>
    <pc:docChg chg="undo custSel addSld modSld">
      <pc:chgData name="Alexander Long" userId="02784200-6077-49f8-9b7e-62377ae26b73" providerId="ADAL" clId="{60C641D7-5E94-4441-B47D-F371DC1E1F97}" dt="2018-09-25T16:40:18.987" v="174" actId="20577"/>
      <pc:docMkLst>
        <pc:docMk/>
      </pc:docMkLst>
      <pc:sldChg chg="modSp">
        <pc:chgData name="Alexander Long" userId="02784200-6077-49f8-9b7e-62377ae26b73" providerId="ADAL" clId="{60C641D7-5E94-4441-B47D-F371DC1E1F97}" dt="2018-09-25T16:24:47.281" v="2" actId="27636"/>
        <pc:sldMkLst>
          <pc:docMk/>
          <pc:sldMk cId="55210708" sldId="291"/>
        </pc:sldMkLst>
        <pc:spChg chg="mod">
          <ac:chgData name="Alexander Long" userId="02784200-6077-49f8-9b7e-62377ae26b73" providerId="ADAL" clId="{60C641D7-5E94-4441-B47D-F371DC1E1F97}" dt="2018-09-25T16:24:47.281" v="2" actId="27636"/>
          <ac:spMkLst>
            <pc:docMk/>
            <pc:sldMk cId="55210708" sldId="291"/>
            <ac:spMk id="3" creationId="{00000000-0000-0000-0000-000000000000}"/>
          </ac:spMkLst>
        </pc:spChg>
      </pc:sldChg>
      <pc:sldChg chg="modSp">
        <pc:chgData name="Alexander Long" userId="02784200-6077-49f8-9b7e-62377ae26b73" providerId="ADAL" clId="{60C641D7-5E94-4441-B47D-F371DC1E1F97}" dt="2018-09-25T16:24:47.265" v="1" actId="27636"/>
        <pc:sldMkLst>
          <pc:docMk/>
          <pc:sldMk cId="3199201494" sldId="294"/>
        </pc:sldMkLst>
        <pc:spChg chg="mod">
          <ac:chgData name="Alexander Long" userId="02784200-6077-49f8-9b7e-62377ae26b73" providerId="ADAL" clId="{60C641D7-5E94-4441-B47D-F371DC1E1F97}" dt="2018-09-25T16:24:47.265" v="1" actId="27636"/>
          <ac:spMkLst>
            <pc:docMk/>
            <pc:sldMk cId="3199201494" sldId="294"/>
            <ac:spMk id="6" creationId="{00000000-0000-0000-0000-000000000000}"/>
          </ac:spMkLst>
        </pc:spChg>
      </pc:sldChg>
      <pc:sldChg chg="delSp modSp">
        <pc:chgData name="Alexander Long" userId="02784200-6077-49f8-9b7e-62377ae26b73" providerId="ADAL" clId="{60C641D7-5E94-4441-B47D-F371DC1E1F97}" dt="2018-09-25T16:40:18.987" v="174" actId="20577"/>
        <pc:sldMkLst>
          <pc:docMk/>
          <pc:sldMk cId="2869197749" sldId="299"/>
        </pc:sldMkLst>
        <pc:spChg chg="mod">
          <ac:chgData name="Alexander Long" userId="02784200-6077-49f8-9b7e-62377ae26b73" providerId="ADAL" clId="{60C641D7-5E94-4441-B47D-F371DC1E1F97}" dt="2018-09-25T16:24:59.889" v="35" actId="5793"/>
          <ac:spMkLst>
            <pc:docMk/>
            <pc:sldMk cId="2869197749" sldId="299"/>
            <ac:spMk id="3" creationId="{00000000-0000-0000-0000-000000000000}"/>
          </ac:spMkLst>
        </pc:spChg>
        <pc:spChg chg="mod">
          <ac:chgData name="Alexander Long" userId="02784200-6077-49f8-9b7e-62377ae26b73" providerId="ADAL" clId="{60C641D7-5E94-4441-B47D-F371DC1E1F97}" dt="2018-09-25T16:40:18.987" v="174" actId="20577"/>
          <ac:spMkLst>
            <pc:docMk/>
            <pc:sldMk cId="2869197749" sldId="299"/>
            <ac:spMk id="4" creationId="{00000000-0000-0000-0000-000000000000}"/>
          </ac:spMkLst>
        </pc:spChg>
        <pc:picChg chg="del">
          <ac:chgData name="Alexander Long" userId="02784200-6077-49f8-9b7e-62377ae26b73" providerId="ADAL" clId="{60C641D7-5E94-4441-B47D-F371DC1E1F97}" dt="2018-09-25T16:24:47.213" v="0" actId="478"/>
          <ac:picMkLst>
            <pc:docMk/>
            <pc:sldMk cId="2869197749" sldId="299"/>
            <ac:picMk id="2052" creationId="{00000000-0000-0000-0000-000000000000}"/>
          </ac:picMkLst>
        </pc:picChg>
      </pc:sldChg>
      <pc:sldChg chg="addSp delSp modSp add">
        <pc:chgData name="Alexander Long" userId="02784200-6077-49f8-9b7e-62377ae26b73" providerId="ADAL" clId="{60C641D7-5E94-4441-B47D-F371DC1E1F97}" dt="2018-09-25T16:31:23.830" v="158" actId="313"/>
        <pc:sldMkLst>
          <pc:docMk/>
          <pc:sldMk cId="2607581160" sldId="319"/>
        </pc:sldMkLst>
        <pc:spChg chg="del">
          <ac:chgData name="Alexander Long" userId="02784200-6077-49f8-9b7e-62377ae26b73" providerId="ADAL" clId="{60C641D7-5E94-4441-B47D-F371DC1E1F97}" dt="2018-09-25T16:26:36.564" v="39" actId="313"/>
          <ac:spMkLst>
            <pc:docMk/>
            <pc:sldMk cId="2607581160" sldId="319"/>
            <ac:spMk id="2" creationId="{64DB7AA9-99F0-4AF1-93BF-A11521251D81}"/>
          </ac:spMkLst>
        </pc:spChg>
        <pc:spChg chg="del">
          <ac:chgData name="Alexander Long" userId="02784200-6077-49f8-9b7e-62377ae26b73" providerId="ADAL" clId="{60C641D7-5E94-4441-B47D-F371DC1E1F97}" dt="2018-09-25T16:26:36.564" v="39" actId="313"/>
          <ac:spMkLst>
            <pc:docMk/>
            <pc:sldMk cId="2607581160" sldId="319"/>
            <ac:spMk id="3" creationId="{9621C9DA-067D-44FA-9F3A-F31649E52EF9}"/>
          </ac:spMkLst>
        </pc:spChg>
        <pc:spChg chg="del">
          <ac:chgData name="Alexander Long" userId="02784200-6077-49f8-9b7e-62377ae26b73" providerId="ADAL" clId="{60C641D7-5E94-4441-B47D-F371DC1E1F97}" dt="2018-09-25T16:26:36.564" v="39" actId="313"/>
          <ac:spMkLst>
            <pc:docMk/>
            <pc:sldMk cId="2607581160" sldId="319"/>
            <ac:spMk id="4" creationId="{4D43D2B8-99D7-42A8-A198-706ADC264384}"/>
          </ac:spMkLst>
        </pc:spChg>
        <pc:spChg chg="add del mod">
          <ac:chgData name="Alexander Long" userId="02784200-6077-49f8-9b7e-62377ae26b73" providerId="ADAL" clId="{60C641D7-5E94-4441-B47D-F371DC1E1F97}" dt="2018-09-25T16:26:40.436" v="40" actId="313"/>
          <ac:spMkLst>
            <pc:docMk/>
            <pc:sldMk cId="2607581160" sldId="319"/>
            <ac:spMk id="6" creationId="{1B0F2843-EED0-4DEF-9A64-7C7939984621}"/>
          </ac:spMkLst>
        </pc:spChg>
        <pc:spChg chg="add del mod">
          <ac:chgData name="Alexander Long" userId="02784200-6077-49f8-9b7e-62377ae26b73" providerId="ADAL" clId="{60C641D7-5E94-4441-B47D-F371DC1E1F97}" dt="2018-09-25T16:26:40.436" v="40" actId="313"/>
          <ac:spMkLst>
            <pc:docMk/>
            <pc:sldMk cId="2607581160" sldId="319"/>
            <ac:spMk id="7" creationId="{004EEA71-31AA-4682-8B0D-266E5880D55C}"/>
          </ac:spMkLst>
        </pc:spChg>
        <pc:spChg chg="add del mod">
          <ac:chgData name="Alexander Long" userId="02784200-6077-49f8-9b7e-62377ae26b73" providerId="ADAL" clId="{60C641D7-5E94-4441-B47D-F371DC1E1F97}" dt="2018-09-25T16:26:40.436" v="40" actId="313"/>
          <ac:spMkLst>
            <pc:docMk/>
            <pc:sldMk cId="2607581160" sldId="319"/>
            <ac:spMk id="8" creationId="{5C4C0CE1-742C-49AC-B2BA-5CD34793976A}"/>
          </ac:spMkLst>
        </pc:spChg>
        <pc:spChg chg="add mod">
          <ac:chgData name="Alexander Long" userId="02784200-6077-49f8-9b7e-62377ae26b73" providerId="ADAL" clId="{60C641D7-5E94-4441-B47D-F371DC1E1F97}" dt="2018-09-25T16:31:23.830" v="158" actId="313"/>
          <ac:spMkLst>
            <pc:docMk/>
            <pc:sldMk cId="2607581160" sldId="319"/>
            <ac:spMk id="9" creationId="{3A0A1DC5-AB02-4D41-9D2F-DE9FD06A6F63}"/>
          </ac:spMkLst>
        </pc:spChg>
        <pc:spChg chg="add del mod">
          <ac:chgData name="Alexander Long" userId="02784200-6077-49f8-9b7e-62377ae26b73" providerId="ADAL" clId="{60C641D7-5E94-4441-B47D-F371DC1E1F97}" dt="2018-09-25T16:27:44.877" v="121" actId="313"/>
          <ac:spMkLst>
            <pc:docMk/>
            <pc:sldMk cId="2607581160" sldId="319"/>
            <ac:spMk id="10" creationId="{7671EF67-E37B-4AE2-8A6A-0761D02FE54A}"/>
          </ac:spMkLst>
        </pc:spChg>
        <pc:spChg chg="add mod">
          <ac:chgData name="Alexander Long" userId="02784200-6077-49f8-9b7e-62377ae26b73" providerId="ADAL" clId="{60C641D7-5E94-4441-B47D-F371DC1E1F97}" dt="2018-09-25T16:31:16.733" v="157" actId="20577"/>
          <ac:spMkLst>
            <pc:docMk/>
            <pc:sldMk cId="2607581160" sldId="319"/>
            <ac:spMk id="11" creationId="{32677418-0B9D-43A2-A18B-4A186C54E27B}"/>
          </ac:spMkLst>
        </pc:spChg>
        <pc:picChg chg="add mod">
          <ac:chgData name="Alexander Long" userId="02784200-6077-49f8-9b7e-62377ae26b73" providerId="ADAL" clId="{60C641D7-5E94-4441-B47D-F371DC1E1F97}" dt="2018-09-25T16:30:13.798" v="152" actId="1076"/>
          <ac:picMkLst>
            <pc:docMk/>
            <pc:sldMk cId="2607581160" sldId="319"/>
            <ac:picMk id="5" creationId="{A71670FB-F42C-4ADD-8BFD-AC4064E612D3}"/>
          </ac:picMkLst>
        </pc:picChg>
        <pc:picChg chg="add mod">
          <ac:chgData name="Alexander Long" userId="02784200-6077-49f8-9b7e-62377ae26b73" providerId="ADAL" clId="{60C641D7-5E94-4441-B47D-F371DC1E1F97}" dt="2018-09-25T16:30:19.517" v="156" actId="1076"/>
          <ac:picMkLst>
            <pc:docMk/>
            <pc:sldMk cId="2607581160" sldId="319"/>
            <ac:picMk id="12" creationId="{BF249096-8A26-4042-AF01-84DF01FC4A87}"/>
          </ac:picMkLst>
        </pc:picChg>
      </pc:sldChg>
    </pc:docChg>
  </pc:docChgLst>
  <pc:docChgLst>
    <pc:chgData name="Alexander Long" userId="02784200-6077-49f8-9b7e-62377ae26b73" providerId="ADAL" clId="{434357A7-CD06-4873-8AF2-C00F402180E1}"/>
    <pc:docChg chg="undo custSel delSld modSld">
      <pc:chgData name="Alexander Long" userId="02784200-6077-49f8-9b7e-62377ae26b73" providerId="ADAL" clId="{434357A7-CD06-4873-8AF2-C00F402180E1}" dt="2018-09-27T15:34:42.300" v="88" actId="20577"/>
      <pc:docMkLst>
        <pc:docMk/>
      </pc:docMkLst>
      <pc:sldChg chg="addSp delSp modSp">
        <pc:chgData name="Alexander Long" userId="02784200-6077-49f8-9b7e-62377ae26b73" providerId="ADAL" clId="{434357A7-CD06-4873-8AF2-C00F402180E1}" dt="2018-09-27T15:15:15.845" v="15" actId="20577"/>
        <pc:sldMkLst>
          <pc:docMk/>
          <pc:sldMk cId="55210708" sldId="291"/>
        </pc:sldMkLst>
        <pc:spChg chg="mod">
          <ac:chgData name="Alexander Long" userId="02784200-6077-49f8-9b7e-62377ae26b73" providerId="ADAL" clId="{434357A7-CD06-4873-8AF2-C00F402180E1}" dt="2018-09-27T15:15:10.276" v="14" actId="27636"/>
          <ac:spMkLst>
            <pc:docMk/>
            <pc:sldMk cId="55210708" sldId="291"/>
            <ac:spMk id="3" creationId="{00000000-0000-0000-0000-000000000000}"/>
          </ac:spMkLst>
        </pc:spChg>
        <pc:spChg chg="del mod">
          <ac:chgData name="Alexander Long" userId="02784200-6077-49f8-9b7e-62377ae26b73" providerId="ADAL" clId="{434357A7-CD06-4873-8AF2-C00F402180E1}" dt="2018-09-27T15:14:46.372" v="4" actId="20577"/>
          <ac:spMkLst>
            <pc:docMk/>
            <pc:sldMk cId="55210708" sldId="291"/>
            <ac:spMk id="5" creationId="{00000000-0000-0000-0000-000000000000}"/>
          </ac:spMkLst>
        </pc:spChg>
        <pc:spChg chg="add del">
          <ac:chgData name="Alexander Long" userId="02784200-6077-49f8-9b7e-62377ae26b73" providerId="ADAL" clId="{434357A7-CD06-4873-8AF2-C00F402180E1}" dt="2018-09-27T15:15:15.845" v="15" actId="20577"/>
          <ac:spMkLst>
            <pc:docMk/>
            <pc:sldMk cId="55210708" sldId="291"/>
            <ac:spMk id="7" creationId="{00000000-0000-0000-0000-000000000000}"/>
          </ac:spMkLst>
        </pc:spChg>
      </pc:sldChg>
      <pc:sldChg chg="modSp">
        <pc:chgData name="Alexander Long" userId="02784200-6077-49f8-9b7e-62377ae26b73" providerId="ADAL" clId="{434357A7-CD06-4873-8AF2-C00F402180E1}" dt="2018-09-27T15:34:42.300" v="88" actId="20577"/>
        <pc:sldMkLst>
          <pc:docMk/>
          <pc:sldMk cId="1743539640" sldId="292"/>
        </pc:sldMkLst>
        <pc:spChg chg="mod">
          <ac:chgData name="Alexander Long" userId="02784200-6077-49f8-9b7e-62377ae26b73" providerId="ADAL" clId="{434357A7-CD06-4873-8AF2-C00F402180E1}" dt="2018-09-27T15:34:42.300" v="88" actId="20577"/>
          <ac:spMkLst>
            <pc:docMk/>
            <pc:sldMk cId="1743539640" sldId="292"/>
            <ac:spMk id="3" creationId="{00000000-0000-0000-0000-000000000000}"/>
          </ac:spMkLst>
        </pc:spChg>
      </pc:sldChg>
      <pc:sldChg chg="addSp delSp modSp">
        <pc:chgData name="Alexander Long" userId="02784200-6077-49f8-9b7e-62377ae26b73" providerId="ADAL" clId="{434357A7-CD06-4873-8AF2-C00F402180E1}" dt="2018-09-27T15:21:55.024" v="36" actId="1076"/>
        <pc:sldMkLst>
          <pc:docMk/>
          <pc:sldMk cId="3199201494" sldId="294"/>
        </pc:sldMkLst>
        <pc:spChg chg="mod">
          <ac:chgData name="Alexander Long" userId="02784200-6077-49f8-9b7e-62377ae26b73" providerId="ADAL" clId="{434357A7-CD06-4873-8AF2-C00F402180E1}" dt="2018-09-27T15:20:41.368" v="30" actId="27636"/>
          <ac:spMkLst>
            <pc:docMk/>
            <pc:sldMk cId="3199201494" sldId="294"/>
            <ac:spMk id="6" creationId="{00000000-0000-0000-0000-000000000000}"/>
          </ac:spMkLst>
        </pc:spChg>
        <pc:picChg chg="add del mod ord">
          <ac:chgData name="Alexander Long" userId="02784200-6077-49f8-9b7e-62377ae26b73" providerId="ADAL" clId="{434357A7-CD06-4873-8AF2-C00F402180E1}" dt="2018-09-27T15:20:23.381" v="23" actId="478"/>
          <ac:picMkLst>
            <pc:docMk/>
            <pc:sldMk cId="3199201494" sldId="294"/>
            <ac:picMk id="4" creationId="{E324B682-86BE-463C-AABD-84DD600A3311}"/>
          </ac:picMkLst>
        </pc:picChg>
        <pc:picChg chg="add del mod">
          <ac:chgData name="Alexander Long" userId="02784200-6077-49f8-9b7e-62377ae26b73" providerId="ADAL" clId="{434357A7-CD06-4873-8AF2-C00F402180E1}" dt="2018-09-27T15:21:45.303" v="32" actId="478"/>
          <ac:picMkLst>
            <pc:docMk/>
            <pc:sldMk cId="3199201494" sldId="294"/>
            <ac:picMk id="7" creationId="{8BCB8402-B0B8-4214-A0E2-608857CDF727}"/>
          </ac:picMkLst>
        </pc:picChg>
        <pc:picChg chg="add mod ord">
          <ac:chgData name="Alexander Long" userId="02784200-6077-49f8-9b7e-62377ae26b73" providerId="ADAL" clId="{434357A7-CD06-4873-8AF2-C00F402180E1}" dt="2018-09-27T15:21:55.024" v="36" actId="1076"/>
          <ac:picMkLst>
            <pc:docMk/>
            <pc:sldMk cId="3199201494" sldId="294"/>
            <ac:picMk id="8" creationId="{3B6FB0E6-7EDE-4310-97BC-16E420EB4FC4}"/>
          </ac:picMkLst>
        </pc:picChg>
      </pc:sldChg>
      <pc:sldChg chg="modSp">
        <pc:chgData name="Alexander Long" userId="02784200-6077-49f8-9b7e-62377ae26b73" providerId="ADAL" clId="{434357A7-CD06-4873-8AF2-C00F402180E1}" dt="2018-09-27T15:29:15.665" v="76" actId="20577"/>
        <pc:sldMkLst>
          <pc:docMk/>
          <pc:sldMk cId="2497413932" sldId="297"/>
        </pc:sldMkLst>
        <pc:spChg chg="mod">
          <ac:chgData name="Alexander Long" userId="02784200-6077-49f8-9b7e-62377ae26b73" providerId="ADAL" clId="{434357A7-CD06-4873-8AF2-C00F402180E1}" dt="2018-09-27T15:29:15.665" v="76" actId="20577"/>
          <ac:spMkLst>
            <pc:docMk/>
            <pc:sldMk cId="2497413932" sldId="297"/>
            <ac:spMk id="3" creationId="{00000000-0000-0000-0000-000000000000}"/>
          </ac:spMkLst>
        </pc:spChg>
      </pc:sldChg>
      <pc:sldChg chg="modSp">
        <pc:chgData name="Alexander Long" userId="02784200-6077-49f8-9b7e-62377ae26b73" providerId="ADAL" clId="{434357A7-CD06-4873-8AF2-C00F402180E1}" dt="2018-09-27T15:33:40.591" v="82" actId="403"/>
        <pc:sldMkLst>
          <pc:docMk/>
          <pc:sldMk cId="2607581160" sldId="319"/>
        </pc:sldMkLst>
        <pc:spChg chg="mod">
          <ac:chgData name="Alexander Long" userId="02784200-6077-49f8-9b7e-62377ae26b73" providerId="ADAL" clId="{434357A7-CD06-4873-8AF2-C00F402180E1}" dt="2018-09-27T15:33:40.591" v="82" actId="403"/>
          <ac:spMkLst>
            <pc:docMk/>
            <pc:sldMk cId="2607581160" sldId="319"/>
            <ac:spMk id="11" creationId="{32677418-0B9D-43A2-A18B-4A186C54E27B}"/>
          </ac:spMkLst>
        </pc:spChg>
      </pc:sldChg>
    </pc:docChg>
  </pc:docChgLst>
  <pc:docChgLst>
    <pc:chgData name="Alexander Long" userId="S::alexlong@knights.ucf.edu::02784200-6077-49f8-9b7e-62377ae26b73" providerId="AD" clId="Web-{95732CAA-EE82-410E-9222-CFDB5EA23DD4}"/>
    <pc:docChg chg="modSld">
      <pc:chgData name="Alexander Long" userId="S::alexlong@knights.ucf.edu::02784200-6077-49f8-9b7e-62377ae26b73" providerId="AD" clId="Web-{95732CAA-EE82-410E-9222-CFDB5EA23DD4}" dt="2018-11-27T18:34:28.628" v="209" actId="20577"/>
      <pc:docMkLst>
        <pc:docMk/>
      </pc:docMkLst>
      <pc:sldChg chg="modSp">
        <pc:chgData name="Alexander Long" userId="S::alexlong@knights.ucf.edu::02784200-6077-49f8-9b7e-62377ae26b73" providerId="AD" clId="Web-{95732CAA-EE82-410E-9222-CFDB5EA23DD4}" dt="2018-11-27T18:12:24.563" v="186" actId="20577"/>
        <pc:sldMkLst>
          <pc:docMk/>
          <pc:sldMk cId="2497413932" sldId="297"/>
        </pc:sldMkLst>
        <pc:spChg chg="mod">
          <ac:chgData name="Alexander Long" userId="S::alexlong@knights.ucf.edu::02784200-6077-49f8-9b7e-62377ae26b73" providerId="AD" clId="Web-{95732CAA-EE82-410E-9222-CFDB5EA23DD4}" dt="2018-11-27T18:12:24.563" v="186" actId="20577"/>
          <ac:spMkLst>
            <pc:docMk/>
            <pc:sldMk cId="2497413932" sldId="297"/>
            <ac:spMk id="3" creationId="{00000000-0000-0000-0000-000000000000}"/>
          </ac:spMkLst>
        </pc:spChg>
        <pc:spChg chg="mod">
          <ac:chgData name="Alexander Long" userId="S::alexlong@knights.ucf.edu::02784200-6077-49f8-9b7e-62377ae26b73" providerId="AD" clId="Web-{95732CAA-EE82-410E-9222-CFDB5EA23DD4}" dt="2018-11-27T18:12:24.563" v="186" actId="20577"/>
          <ac:spMkLst>
            <pc:docMk/>
            <pc:sldMk cId="2497413932" sldId="297"/>
            <ac:spMk id="4" creationId="{00000000-0000-0000-0000-000000000000}"/>
          </ac:spMkLst>
        </pc:spChg>
      </pc:sldChg>
      <pc:sldChg chg="addSp delSp modSp">
        <pc:chgData name="Alexander Long" userId="S::alexlong@knights.ucf.edu::02784200-6077-49f8-9b7e-62377ae26b73" providerId="AD" clId="Web-{95732CAA-EE82-410E-9222-CFDB5EA23DD4}" dt="2018-11-27T18:34:24.190" v="207" actId="20577"/>
        <pc:sldMkLst>
          <pc:docMk/>
          <pc:sldMk cId="3755451834" sldId="331"/>
        </pc:sldMkLst>
        <pc:spChg chg="mod">
          <ac:chgData name="Alexander Long" userId="S::alexlong@knights.ucf.edu::02784200-6077-49f8-9b7e-62377ae26b73" providerId="AD" clId="Web-{95732CAA-EE82-410E-9222-CFDB5EA23DD4}" dt="2018-11-27T18:34:24.190" v="207" actId="20577"/>
          <ac:spMkLst>
            <pc:docMk/>
            <pc:sldMk cId="3755451834" sldId="331"/>
            <ac:spMk id="3" creationId="{00000000-0000-0000-0000-000000000000}"/>
          </ac:spMkLst>
        </pc:spChg>
        <pc:spChg chg="add mod">
          <ac:chgData name="Alexander Long" userId="S::alexlong@knights.ucf.edu::02784200-6077-49f8-9b7e-62377ae26b73" providerId="AD" clId="Web-{95732CAA-EE82-410E-9222-CFDB5EA23DD4}" dt="2018-11-27T18:22:31.555" v="193" actId="1076"/>
          <ac:spMkLst>
            <pc:docMk/>
            <pc:sldMk cId="3755451834" sldId="331"/>
            <ac:spMk id="8" creationId="{241320B2-9988-418E-94F2-AC625C3E6B9D}"/>
          </ac:spMkLst>
        </pc:spChg>
        <pc:spChg chg="add del mod">
          <ac:chgData name="Alexander Long" userId="S::alexlong@knights.ucf.edu::02784200-6077-49f8-9b7e-62377ae26b73" providerId="AD" clId="Web-{95732CAA-EE82-410E-9222-CFDB5EA23DD4}" dt="2018-11-27T18:22:54.509" v="197"/>
          <ac:spMkLst>
            <pc:docMk/>
            <pc:sldMk cId="3755451834" sldId="331"/>
            <ac:spMk id="9" creationId="{27D2BC86-DBB1-4CFA-919D-E0F9E79B58AF}"/>
          </ac:spMkLst>
        </pc:spChg>
        <pc:graphicFrameChg chg="add del mod modGraphic">
          <ac:chgData name="Alexander Long" userId="S::alexlong@knights.ucf.edu::02784200-6077-49f8-9b7e-62377ae26b73" providerId="AD" clId="Web-{95732CAA-EE82-410E-9222-CFDB5EA23DD4}" dt="2018-11-27T18:27:08.534" v="204"/>
          <ac:graphicFrameMkLst>
            <pc:docMk/>
            <pc:sldMk cId="3755451834" sldId="331"/>
            <ac:graphicFrameMk id="11" creationId="{DCB8D20E-3701-4CCD-885E-DA9CA06BCEB5}"/>
          </ac:graphicFrameMkLst>
        </pc:graphicFrameChg>
        <pc:picChg chg="add mod">
          <ac:chgData name="Alexander Long" userId="S::alexlong@knights.ucf.edu::02784200-6077-49f8-9b7e-62377ae26b73" providerId="AD" clId="Web-{95732CAA-EE82-410E-9222-CFDB5EA23DD4}" dt="2018-11-27T18:22:27.961" v="192" actId="1076"/>
          <ac:picMkLst>
            <pc:docMk/>
            <pc:sldMk cId="3755451834" sldId="331"/>
            <ac:picMk id="4" creationId="{B1AFFBA3-3131-4C96-9895-96E742C90E66}"/>
          </ac:picMkLst>
        </pc:picChg>
        <pc:picChg chg="del mod">
          <ac:chgData name="Alexander Long" userId="S::alexlong@knights.ucf.edu::02784200-6077-49f8-9b7e-62377ae26b73" providerId="AD" clId="Web-{95732CAA-EE82-410E-9222-CFDB5EA23DD4}" dt="2018-11-27T18:21:58.006" v="188"/>
          <ac:picMkLst>
            <pc:docMk/>
            <pc:sldMk cId="3755451834" sldId="331"/>
            <ac:picMk id="7" creationId="{C6436813-5C33-4D6D-8932-0B25AF5B1FDE}"/>
          </ac:picMkLst>
        </pc:picChg>
      </pc:sldChg>
    </pc:docChg>
  </pc:docChgLst>
  <pc:docChgLst>
    <pc:chgData name="Alexander Long" userId="S::alexlong@knights.ucf.edu::02784200-6077-49f8-9b7e-62377ae26b73" providerId="AD" clId="Web-{D2668C1C-9C85-43E4-8EEF-9A3567593083}"/>
    <pc:docChg chg="delSld modSld">
      <pc:chgData name="Alexander Long" userId="S::alexlong@knights.ucf.edu::02784200-6077-49f8-9b7e-62377ae26b73" providerId="AD" clId="Web-{D2668C1C-9C85-43E4-8EEF-9A3567593083}" dt="2018-09-27T15:08:02.735" v="67" actId="1076"/>
      <pc:docMkLst>
        <pc:docMk/>
      </pc:docMkLst>
      <pc:sldChg chg="modSp">
        <pc:chgData name="Alexander Long" userId="S::alexlong@knights.ucf.edu::02784200-6077-49f8-9b7e-62377ae26b73" providerId="AD" clId="Web-{D2668C1C-9C85-43E4-8EEF-9A3567593083}" dt="2018-09-27T15:08:02.735" v="67" actId="1076"/>
        <pc:sldMkLst>
          <pc:docMk/>
          <pc:sldMk cId="55210708" sldId="291"/>
        </pc:sldMkLst>
        <pc:spChg chg="mod">
          <ac:chgData name="Alexander Long" userId="S::alexlong@knights.ucf.edu::02784200-6077-49f8-9b7e-62377ae26b73" providerId="AD" clId="Web-{D2668C1C-9C85-43E4-8EEF-9A3567593083}" dt="2018-09-27T15:07:49.828" v="65" actId="20577"/>
          <ac:spMkLst>
            <pc:docMk/>
            <pc:sldMk cId="55210708" sldId="291"/>
            <ac:spMk id="3" creationId="{00000000-0000-0000-0000-000000000000}"/>
          </ac:spMkLst>
        </pc:spChg>
        <pc:spChg chg="mod">
          <ac:chgData name="Alexander Long" userId="S::alexlong@knights.ucf.edu::02784200-6077-49f8-9b7e-62377ae26b73" providerId="AD" clId="Web-{D2668C1C-9C85-43E4-8EEF-9A3567593083}" dt="2018-09-27T15:07:37.453" v="57" actId="20577"/>
          <ac:spMkLst>
            <pc:docMk/>
            <pc:sldMk cId="55210708" sldId="291"/>
            <ac:spMk id="4" creationId="{EC780EDA-11A7-4096-A053-730A1E4A8E27}"/>
          </ac:spMkLst>
        </pc:spChg>
        <pc:spChg chg="mod">
          <ac:chgData name="Alexander Long" userId="S::alexlong@knights.ucf.edu::02784200-6077-49f8-9b7e-62377ae26b73" providerId="AD" clId="Web-{D2668C1C-9C85-43E4-8EEF-9A3567593083}" dt="2018-09-27T15:08:02.735" v="67" actId="1076"/>
          <ac:spMkLst>
            <pc:docMk/>
            <pc:sldMk cId="55210708" sldId="291"/>
            <ac:spMk id="5" creationId="{00000000-0000-0000-0000-000000000000}"/>
          </ac:spMkLst>
        </pc:spChg>
      </pc:sldChg>
      <pc:sldChg chg="addSp modSp">
        <pc:chgData name="Alexander Long" userId="S::alexlong@knights.ucf.edu::02784200-6077-49f8-9b7e-62377ae26b73" providerId="AD" clId="Web-{D2668C1C-9C85-43E4-8EEF-9A3567593083}" dt="2018-09-27T15:07:06.516" v="52" actId="20577"/>
        <pc:sldMkLst>
          <pc:docMk/>
          <pc:sldMk cId="2607581160" sldId="319"/>
        </pc:sldMkLst>
        <pc:spChg chg="add mod">
          <ac:chgData name="Alexander Long" userId="S::alexlong@knights.ucf.edu::02784200-6077-49f8-9b7e-62377ae26b73" providerId="AD" clId="Web-{D2668C1C-9C85-43E4-8EEF-9A3567593083}" dt="2018-09-27T15:03:23.373" v="9" actId="1076"/>
          <ac:spMkLst>
            <pc:docMk/>
            <pc:sldMk cId="2607581160" sldId="319"/>
            <ac:spMk id="2" creationId="{5E196564-F19A-4D60-B57A-61ED1490EF51}"/>
          </ac:spMkLst>
        </pc:spChg>
        <pc:spChg chg="add mod">
          <ac:chgData name="Alexander Long" userId="S::alexlong@knights.ucf.edu::02784200-6077-49f8-9b7e-62377ae26b73" providerId="AD" clId="Web-{D2668C1C-9C85-43E4-8EEF-9A3567593083}" dt="2018-09-27T15:03:46.920" v="25" actId="1076"/>
          <ac:spMkLst>
            <pc:docMk/>
            <pc:sldMk cId="2607581160" sldId="319"/>
            <ac:spMk id="3" creationId="{FC57EFCD-D90D-4F9A-B1B3-0037C39B458E}"/>
          </ac:spMkLst>
        </pc:spChg>
        <pc:spChg chg="mod">
          <ac:chgData name="Alexander Long" userId="S::alexlong@knights.ucf.edu::02784200-6077-49f8-9b7e-62377ae26b73" providerId="AD" clId="Web-{D2668C1C-9C85-43E4-8EEF-9A3567593083}" dt="2018-09-27T15:07:06.516" v="52" actId="20577"/>
          <ac:spMkLst>
            <pc:docMk/>
            <pc:sldMk cId="2607581160" sldId="319"/>
            <ac:spMk id="11" creationId="{32677418-0B9D-43A2-A18B-4A186C54E27B}"/>
          </ac:spMkLst>
        </pc:spChg>
      </pc:sldChg>
    </pc:docChg>
  </pc:docChgLst>
  <pc:docChgLst>
    <pc:chgData name="Jakub Nishioka" userId="S::jakubnishioka@knights.ucf.edu::41317c50-3ab4-4d45-8d13-c2fb399640fd" providerId="AD" clId="Web-{CB52BC20-E781-1F8E-D81E-267923F7D2FC}"/>
    <pc:docChg chg="modSld sldOrd">
      <pc:chgData name="Jakub Nishioka" userId="S::jakubnishioka@knights.ucf.edu::41317c50-3ab4-4d45-8d13-c2fb399640fd" providerId="AD" clId="Web-{CB52BC20-E781-1F8E-D81E-267923F7D2FC}" dt="2018-11-27T06:27:33.879" v="193"/>
      <pc:docMkLst>
        <pc:docMk/>
      </pc:docMkLst>
      <pc:sldChg chg="modSp">
        <pc:chgData name="Jakub Nishioka" userId="S::jakubnishioka@knights.ucf.edu::41317c50-3ab4-4d45-8d13-c2fb399640fd" providerId="AD" clId="Web-{CB52BC20-E781-1F8E-D81E-267923F7D2FC}" dt="2018-11-27T05:13:11.317" v="36" actId="20577"/>
        <pc:sldMkLst>
          <pc:docMk/>
          <pc:sldMk cId="3582100713" sldId="305"/>
        </pc:sldMkLst>
        <pc:spChg chg="mod">
          <ac:chgData name="Jakub Nishioka" userId="S::jakubnishioka@knights.ucf.edu::41317c50-3ab4-4d45-8d13-c2fb399640fd" providerId="AD" clId="Web-{CB52BC20-E781-1F8E-D81E-267923F7D2FC}" dt="2018-11-27T05:13:11.317" v="36" actId="20577"/>
          <ac:spMkLst>
            <pc:docMk/>
            <pc:sldMk cId="3582100713" sldId="305"/>
            <ac:spMk id="5" creationId="{012B52ED-8161-456A-B675-AC585175A377}"/>
          </ac:spMkLst>
        </pc:spChg>
      </pc:sldChg>
      <pc:sldChg chg="modSp">
        <pc:chgData name="Jakub Nishioka" userId="S::jakubnishioka@knights.ucf.edu::41317c50-3ab4-4d45-8d13-c2fb399640fd" providerId="AD" clId="Web-{CB52BC20-E781-1F8E-D81E-267923F7D2FC}" dt="2018-11-27T05:15:54.898" v="192"/>
        <pc:sldMkLst>
          <pc:docMk/>
          <pc:sldMk cId="2550455763" sldId="316"/>
        </pc:sldMkLst>
        <pc:spChg chg="mod">
          <ac:chgData name="Jakub Nishioka" userId="S::jakubnishioka@knights.ucf.edu::41317c50-3ab4-4d45-8d13-c2fb399640fd" providerId="AD" clId="Web-{CB52BC20-E781-1F8E-D81E-267923F7D2FC}" dt="2018-11-27T05:13:34.241" v="45" actId="20577"/>
          <ac:spMkLst>
            <pc:docMk/>
            <pc:sldMk cId="2550455763" sldId="316"/>
            <ac:spMk id="2" creationId="{4E5EC684-D5DF-4533-A076-DE846445CA57}"/>
          </ac:spMkLst>
        </pc:spChg>
        <pc:graphicFrameChg chg="mod modGraphic">
          <ac:chgData name="Jakub Nishioka" userId="S::jakubnishioka@knights.ucf.edu::41317c50-3ab4-4d45-8d13-c2fb399640fd" providerId="AD" clId="Web-{CB52BC20-E781-1F8E-D81E-267923F7D2FC}" dt="2018-11-27T05:15:54.898" v="192"/>
          <ac:graphicFrameMkLst>
            <pc:docMk/>
            <pc:sldMk cId="2550455763" sldId="316"/>
            <ac:graphicFrameMk id="8" creationId="{BCAAF423-3F3D-47C9-ACA8-FD0F82E592B5}"/>
          </ac:graphicFrameMkLst>
        </pc:graphicFrameChg>
      </pc:sldChg>
      <pc:sldChg chg="ord">
        <pc:chgData name="Jakub Nishioka" userId="S::jakubnishioka@knights.ucf.edu::41317c50-3ab4-4d45-8d13-c2fb399640fd" providerId="AD" clId="Web-{CB52BC20-E781-1F8E-D81E-267923F7D2FC}" dt="2018-11-27T06:27:33.879" v="193"/>
        <pc:sldMkLst>
          <pc:docMk/>
          <pc:sldMk cId="127446004" sldId="326"/>
        </pc:sldMkLst>
      </pc:sldChg>
    </pc:docChg>
  </pc:docChgLst>
  <pc:docChgLst>
    <pc:chgData name="Alexander Long" userId="02784200-6077-49f8-9b7e-62377ae26b73" providerId="ADAL" clId="{5C27EFE7-0B9F-4700-A870-5D693F55B4D0}"/>
    <pc:docChg chg="custSel modSld">
      <pc:chgData name="Alexander Long" userId="02784200-6077-49f8-9b7e-62377ae26b73" providerId="ADAL" clId="{5C27EFE7-0B9F-4700-A870-5D693F55B4D0}" dt="2018-09-28T03:23:51.694" v="127" actId="1076"/>
      <pc:docMkLst>
        <pc:docMk/>
      </pc:docMkLst>
      <pc:sldChg chg="modSp">
        <pc:chgData name="Alexander Long" userId="02784200-6077-49f8-9b7e-62377ae26b73" providerId="ADAL" clId="{5C27EFE7-0B9F-4700-A870-5D693F55B4D0}" dt="2018-09-28T03:18:14.786" v="85" actId="20577"/>
        <pc:sldMkLst>
          <pc:docMk/>
          <pc:sldMk cId="1743539640" sldId="292"/>
        </pc:sldMkLst>
        <pc:spChg chg="mod">
          <ac:chgData name="Alexander Long" userId="02784200-6077-49f8-9b7e-62377ae26b73" providerId="ADAL" clId="{5C27EFE7-0B9F-4700-A870-5D693F55B4D0}" dt="2018-09-28T03:18:14.786" v="85" actId="20577"/>
          <ac:spMkLst>
            <pc:docMk/>
            <pc:sldMk cId="1743539640" sldId="292"/>
            <ac:spMk id="3" creationId="{00000000-0000-0000-0000-000000000000}"/>
          </ac:spMkLst>
        </pc:spChg>
      </pc:sldChg>
      <pc:sldChg chg="modSp">
        <pc:chgData name="Alexander Long" userId="02784200-6077-49f8-9b7e-62377ae26b73" providerId="ADAL" clId="{5C27EFE7-0B9F-4700-A870-5D693F55B4D0}" dt="2018-09-28T03:19:30.169" v="93" actId="15"/>
        <pc:sldMkLst>
          <pc:docMk/>
          <pc:sldMk cId="268504200" sldId="298"/>
        </pc:sldMkLst>
        <pc:spChg chg="mod">
          <ac:chgData name="Alexander Long" userId="02784200-6077-49f8-9b7e-62377ae26b73" providerId="ADAL" clId="{5C27EFE7-0B9F-4700-A870-5D693F55B4D0}" dt="2018-09-28T03:19:30.169" v="93" actId="15"/>
          <ac:spMkLst>
            <pc:docMk/>
            <pc:sldMk cId="268504200" sldId="298"/>
            <ac:spMk id="3" creationId="{00000000-0000-0000-0000-000000000000}"/>
          </ac:spMkLst>
        </pc:spChg>
      </pc:sldChg>
      <pc:sldChg chg="addSp modSp">
        <pc:chgData name="Alexander Long" userId="02784200-6077-49f8-9b7e-62377ae26b73" providerId="ADAL" clId="{5C27EFE7-0B9F-4700-A870-5D693F55B4D0}" dt="2018-09-28T03:23:51.694" v="127" actId="1076"/>
        <pc:sldMkLst>
          <pc:docMk/>
          <pc:sldMk cId="2869197749" sldId="299"/>
        </pc:sldMkLst>
        <pc:spChg chg="mod">
          <ac:chgData name="Alexander Long" userId="02784200-6077-49f8-9b7e-62377ae26b73" providerId="ADAL" clId="{5C27EFE7-0B9F-4700-A870-5D693F55B4D0}" dt="2018-09-28T03:20:07.734" v="124" actId="20577"/>
          <ac:spMkLst>
            <pc:docMk/>
            <pc:sldMk cId="2869197749" sldId="299"/>
            <ac:spMk id="4" creationId="{00000000-0000-0000-0000-000000000000}"/>
          </ac:spMkLst>
        </pc:spChg>
        <pc:picChg chg="add mod">
          <ac:chgData name="Alexander Long" userId="02784200-6077-49f8-9b7e-62377ae26b73" providerId="ADAL" clId="{5C27EFE7-0B9F-4700-A870-5D693F55B4D0}" dt="2018-09-28T03:23:51.694" v="127" actId="1076"/>
          <ac:picMkLst>
            <pc:docMk/>
            <pc:sldMk cId="2869197749" sldId="299"/>
            <ac:picMk id="1026" creationId="{FD7841F2-E803-4BB7-9EE2-78CDC813C4FA}"/>
          </ac:picMkLst>
        </pc:picChg>
      </pc:sldChg>
      <pc:sldChg chg="modSp">
        <pc:chgData name="Alexander Long" userId="02784200-6077-49f8-9b7e-62377ae26b73" providerId="ADAL" clId="{5C27EFE7-0B9F-4700-A870-5D693F55B4D0}" dt="2018-09-28T03:17:03.218" v="73" actId="20577"/>
        <pc:sldMkLst>
          <pc:docMk/>
          <pc:sldMk cId="2607581160" sldId="319"/>
        </pc:sldMkLst>
        <pc:spChg chg="mod">
          <ac:chgData name="Alexander Long" userId="02784200-6077-49f8-9b7e-62377ae26b73" providerId="ADAL" clId="{5C27EFE7-0B9F-4700-A870-5D693F55B4D0}" dt="2018-09-28T03:17:03.218" v="73" actId="20577"/>
          <ac:spMkLst>
            <pc:docMk/>
            <pc:sldMk cId="2607581160" sldId="319"/>
            <ac:spMk id="11" creationId="{32677418-0B9D-43A2-A18B-4A186C54E27B}"/>
          </ac:spMkLst>
        </pc:spChg>
      </pc:sldChg>
    </pc:docChg>
  </pc:docChgLst>
  <pc:docChgLst>
    <pc:chgData name="Julian Duque" userId="S::juliandduque@knights.ucf.edu::546234b2-8c2c-4541-a916-f377903df1c6" providerId="AD" clId="Web-{44E15924-B584-3E94-62E0-268F0D709DDD}"/>
    <pc:docChg chg="modSld">
      <pc:chgData name="Julian Duque" userId="S::juliandduque@knights.ucf.edu::546234b2-8c2c-4541-a916-f377903df1c6" providerId="AD" clId="Web-{44E15924-B584-3E94-62E0-268F0D709DDD}" dt="2018-09-21T16:13:25.783" v="158" actId="20577"/>
      <pc:docMkLst>
        <pc:docMk/>
      </pc:docMkLst>
      <pc:sldChg chg="addSp delSp modSp">
        <pc:chgData name="Julian Duque" userId="S::juliandduque@knights.ucf.edu::546234b2-8c2c-4541-a916-f377903df1c6" providerId="AD" clId="Web-{44E15924-B584-3E94-62E0-268F0D709DDD}" dt="2018-09-21T15:55:50.927" v="121" actId="1076"/>
        <pc:sldMkLst>
          <pc:docMk/>
          <pc:sldMk cId="3126350580" sldId="302"/>
        </pc:sldMkLst>
        <pc:spChg chg="del mod">
          <ac:chgData name="Julian Duque" userId="S::juliandduque@knights.ucf.edu::546234b2-8c2c-4541-a916-f377903df1c6" providerId="AD" clId="Web-{44E15924-B584-3E94-62E0-268F0D709DDD}" dt="2018-09-21T15:53:13.624" v="30" actId="1076"/>
          <ac:spMkLst>
            <pc:docMk/>
            <pc:sldMk cId="3126350580" sldId="302"/>
            <ac:spMk id="3" creationId="{10851FB5-A2E1-43DE-B2DA-BA84EAA8E471}"/>
          </ac:spMkLst>
        </pc:spChg>
        <pc:spChg chg="add del">
          <ac:chgData name="Julian Duque" userId="S::juliandduque@knights.ucf.edu::546234b2-8c2c-4541-a916-f377903df1c6" providerId="AD" clId="Web-{44E15924-B584-3E94-62E0-268F0D709DDD}" dt="2018-09-21T15:52:54.248" v="5" actId="1076"/>
          <ac:spMkLst>
            <pc:docMk/>
            <pc:sldMk cId="3126350580" sldId="302"/>
            <ac:spMk id="4" creationId="{713D2C70-7636-4E12-9F2D-4B38F99A3257}"/>
          </ac:spMkLst>
        </pc:spChg>
        <pc:spChg chg="add mod">
          <ac:chgData name="Julian Duque" userId="S::juliandduque@knights.ucf.edu::546234b2-8c2c-4541-a916-f377903df1c6" providerId="AD" clId="Web-{44E15924-B584-3E94-62E0-268F0D709DDD}" dt="2018-09-21T15:55:50.927" v="121" actId="1076"/>
          <ac:spMkLst>
            <pc:docMk/>
            <pc:sldMk cId="3126350580" sldId="302"/>
            <ac:spMk id="7" creationId="{14638809-4F2D-45E4-9ADA-8922EE5DDB80}"/>
          </ac:spMkLst>
        </pc:spChg>
        <pc:picChg chg="mod">
          <ac:chgData name="Julian Duque" userId="S::juliandduque@knights.ucf.edu::546234b2-8c2c-4541-a916-f377903df1c6" providerId="AD" clId="Web-{44E15924-B584-3E94-62E0-268F0D709DDD}" dt="2018-09-21T15:52:46.873" v="3" actId="1076"/>
          <ac:picMkLst>
            <pc:docMk/>
            <pc:sldMk cId="3126350580" sldId="302"/>
            <ac:picMk id="5" creationId="{C6D07280-1EC6-43BB-BC9D-214A7E036EC0}"/>
          </ac:picMkLst>
        </pc:picChg>
      </pc:sldChg>
      <pc:sldChg chg="modSp">
        <pc:chgData name="Julian Duque" userId="S::juliandduque@knights.ucf.edu::546234b2-8c2c-4541-a916-f377903df1c6" providerId="AD" clId="Web-{44E15924-B584-3E94-62E0-268F0D709DDD}" dt="2018-09-21T16:13:25.783" v="157" actId="20577"/>
        <pc:sldMkLst>
          <pc:docMk/>
          <pc:sldMk cId="3582100713" sldId="305"/>
        </pc:sldMkLst>
        <pc:spChg chg="mod">
          <ac:chgData name="Julian Duque" userId="S::juliandduque@knights.ucf.edu::546234b2-8c2c-4541-a916-f377903df1c6" providerId="AD" clId="Web-{44E15924-B584-3E94-62E0-268F0D709DDD}" dt="2018-09-21T16:13:25.783" v="157" actId="20577"/>
          <ac:spMkLst>
            <pc:docMk/>
            <pc:sldMk cId="3582100713" sldId="305"/>
            <ac:spMk id="5" creationId="{012B52ED-8161-456A-B675-AC585175A377}"/>
          </ac:spMkLst>
        </pc:spChg>
      </pc:sldChg>
    </pc:docChg>
  </pc:docChgLst>
  <pc:docChgLst>
    <pc:chgData name="Julian Duque" userId="S::juliandduque@knights.ucf.edu::546234b2-8c2c-4541-a916-f377903df1c6" providerId="AD" clId="Web-{126AAF5B-A4D1-4DD0-83F1-DC728752312A}"/>
    <pc:docChg chg="delSld modSld">
      <pc:chgData name="Julian Duque" userId="S::juliandduque@knights.ucf.edu::546234b2-8c2c-4541-a916-f377903df1c6" providerId="AD" clId="Web-{126AAF5B-A4D1-4DD0-83F1-DC728752312A}" dt="2018-09-28T02:56:40.766" v="138"/>
      <pc:docMkLst>
        <pc:docMk/>
      </pc:docMkLst>
      <pc:sldChg chg="delSp">
        <pc:chgData name="Julian Duque" userId="S::juliandduque@knights.ucf.edu::546234b2-8c2c-4541-a916-f377903df1c6" providerId="AD" clId="Web-{126AAF5B-A4D1-4DD0-83F1-DC728752312A}" dt="2018-09-28T02:56:40.766" v="138"/>
        <pc:sldMkLst>
          <pc:docMk/>
          <pc:sldMk cId="1577085389" sldId="261"/>
        </pc:sldMkLst>
        <pc:picChg chg="del">
          <ac:chgData name="Julian Duque" userId="S::juliandduque@knights.ucf.edu::546234b2-8c2c-4541-a916-f377903df1c6" providerId="AD" clId="Web-{126AAF5B-A4D1-4DD0-83F1-DC728752312A}" dt="2018-09-28T02:56:40.766" v="138"/>
          <ac:picMkLst>
            <pc:docMk/>
            <pc:sldMk cId="1577085389" sldId="261"/>
            <ac:picMk id="9" creationId="{847E8F21-2271-44A3-A7C3-E361F3778FCC}"/>
          </ac:picMkLst>
        </pc:picChg>
      </pc:sldChg>
      <pc:sldChg chg="modSp">
        <pc:chgData name="Julian Duque" userId="S::juliandduque@knights.ucf.edu::546234b2-8c2c-4541-a916-f377903df1c6" providerId="AD" clId="Web-{126AAF5B-A4D1-4DD0-83F1-DC728752312A}" dt="2018-09-28T02:42:07.708" v="116" actId="1076"/>
        <pc:sldMkLst>
          <pc:docMk/>
          <pc:sldMk cId="3596936488" sldId="264"/>
        </pc:sldMkLst>
        <pc:spChg chg="mod">
          <ac:chgData name="Julian Duque" userId="S::juliandduque@knights.ucf.edu::546234b2-8c2c-4541-a916-f377903df1c6" providerId="AD" clId="Web-{126AAF5B-A4D1-4DD0-83F1-DC728752312A}" dt="2018-09-28T02:42:07.708" v="116" actId="1076"/>
          <ac:spMkLst>
            <pc:docMk/>
            <pc:sldMk cId="3596936488" sldId="264"/>
            <ac:spMk id="2" creationId="{A9E2DEAF-A0F5-4581-B5E8-3C2725255C44}"/>
          </ac:spMkLst>
        </pc:spChg>
        <pc:spChg chg="mod">
          <ac:chgData name="Julian Duque" userId="S::juliandduque@knights.ucf.edu::546234b2-8c2c-4541-a916-f377903df1c6" providerId="AD" clId="Web-{126AAF5B-A4D1-4DD0-83F1-DC728752312A}" dt="2018-09-28T02:40:13.847" v="73" actId="1076"/>
          <ac:spMkLst>
            <pc:docMk/>
            <pc:sldMk cId="3596936488" sldId="264"/>
            <ac:spMk id="3" creationId="{A9B45176-8CAA-47D8-BC2A-0C3C3A66F54B}"/>
          </ac:spMkLst>
        </pc:spChg>
      </pc:sldChg>
      <pc:sldChg chg="modSp">
        <pc:chgData name="Julian Duque" userId="S::juliandduque@knights.ucf.edu::546234b2-8c2c-4541-a916-f377903df1c6" providerId="AD" clId="Web-{126AAF5B-A4D1-4DD0-83F1-DC728752312A}" dt="2018-09-28T02:42:28.099" v="119" actId="1076"/>
        <pc:sldMkLst>
          <pc:docMk/>
          <pc:sldMk cId="1172237233" sldId="267"/>
        </pc:sldMkLst>
        <pc:spChg chg="mod">
          <ac:chgData name="Julian Duque" userId="S::juliandduque@knights.ucf.edu::546234b2-8c2c-4541-a916-f377903df1c6" providerId="AD" clId="Web-{126AAF5B-A4D1-4DD0-83F1-DC728752312A}" dt="2018-09-28T02:42:25.161" v="118" actId="1076"/>
          <ac:spMkLst>
            <pc:docMk/>
            <pc:sldMk cId="1172237233" sldId="267"/>
            <ac:spMk id="2" creationId="{3F4AF3BE-AF5E-465D-8082-8D5F7F5E6945}"/>
          </ac:spMkLst>
        </pc:spChg>
        <pc:spChg chg="mod">
          <ac:chgData name="Julian Duque" userId="S::juliandduque@knights.ucf.edu::546234b2-8c2c-4541-a916-f377903df1c6" providerId="AD" clId="Web-{126AAF5B-A4D1-4DD0-83F1-DC728752312A}" dt="2018-09-28T02:41:02.301" v="90" actId="14100"/>
          <ac:spMkLst>
            <pc:docMk/>
            <pc:sldMk cId="1172237233" sldId="267"/>
            <ac:spMk id="3" creationId="{BD0FA334-2BE8-4870-9F3E-22DAB8328170}"/>
          </ac:spMkLst>
        </pc:spChg>
        <pc:picChg chg="mod">
          <ac:chgData name="Julian Duque" userId="S::juliandduque@knights.ucf.edu::546234b2-8c2c-4541-a916-f377903df1c6" providerId="AD" clId="Web-{126AAF5B-A4D1-4DD0-83F1-DC728752312A}" dt="2018-09-28T02:42:28.099" v="119" actId="1076"/>
          <ac:picMkLst>
            <pc:docMk/>
            <pc:sldMk cId="1172237233" sldId="267"/>
            <ac:picMk id="21" creationId="{DFA12896-27F2-42B9-A4B2-A71EB926EBDB}"/>
          </ac:picMkLst>
        </pc:picChg>
      </pc:sldChg>
      <pc:sldChg chg="modSp">
        <pc:chgData name="Julian Duque" userId="S::juliandduque@knights.ucf.edu::546234b2-8c2c-4541-a916-f377903df1c6" providerId="AD" clId="Web-{126AAF5B-A4D1-4DD0-83F1-DC728752312A}" dt="2018-09-28T02:41:33.161" v="110" actId="1076"/>
        <pc:sldMkLst>
          <pc:docMk/>
          <pc:sldMk cId="842243883" sldId="268"/>
        </pc:sldMkLst>
        <pc:spChg chg="mod">
          <ac:chgData name="Julian Duque" userId="S::juliandduque@knights.ucf.edu::546234b2-8c2c-4541-a916-f377903df1c6" providerId="AD" clId="Web-{126AAF5B-A4D1-4DD0-83F1-DC728752312A}" dt="2018-09-28T02:41:29.270" v="108" actId="20577"/>
          <ac:spMkLst>
            <pc:docMk/>
            <pc:sldMk cId="842243883" sldId="268"/>
            <ac:spMk id="3" creationId="{842E7CFF-9B42-49D3-8F5B-BEFC6BB4C635}"/>
          </ac:spMkLst>
        </pc:spChg>
        <pc:picChg chg="mod">
          <ac:chgData name="Julian Duque" userId="S::juliandduque@knights.ucf.edu::546234b2-8c2c-4541-a916-f377903df1c6" providerId="AD" clId="Web-{126AAF5B-A4D1-4DD0-83F1-DC728752312A}" dt="2018-09-28T02:41:33.161" v="110" actId="1076"/>
          <ac:picMkLst>
            <pc:docMk/>
            <pc:sldMk cId="842243883" sldId="268"/>
            <ac:picMk id="5" creationId="{28870989-3EE5-4CB5-B55E-AE233CFA8740}"/>
          </ac:picMkLst>
        </pc:picChg>
      </pc:sldChg>
      <pc:sldChg chg="modSp">
        <pc:chgData name="Julian Duque" userId="S::juliandduque@knights.ucf.edu::546234b2-8c2c-4541-a916-f377903df1c6" providerId="AD" clId="Web-{126AAF5B-A4D1-4DD0-83F1-DC728752312A}" dt="2018-09-28T02:42:57.958" v="132" actId="1076"/>
        <pc:sldMkLst>
          <pc:docMk/>
          <pc:sldMk cId="2274679019" sldId="269"/>
        </pc:sldMkLst>
        <pc:spChg chg="mod">
          <ac:chgData name="Julian Duque" userId="S::juliandduque@knights.ucf.edu::546234b2-8c2c-4541-a916-f377903df1c6" providerId="AD" clId="Web-{126AAF5B-A4D1-4DD0-83F1-DC728752312A}" dt="2018-09-28T02:42:44.396" v="121" actId="1076"/>
          <ac:spMkLst>
            <pc:docMk/>
            <pc:sldMk cId="2274679019" sldId="269"/>
            <ac:spMk id="2" creationId="{A240EC15-312B-450C-9BFD-A77C20E430D0}"/>
          </ac:spMkLst>
        </pc:spChg>
        <pc:spChg chg="mod">
          <ac:chgData name="Julian Duque" userId="S::juliandduque@knights.ucf.edu::546234b2-8c2c-4541-a916-f377903df1c6" providerId="AD" clId="Web-{126AAF5B-A4D1-4DD0-83F1-DC728752312A}" dt="2018-09-28T02:42:57.958" v="132" actId="1076"/>
          <ac:spMkLst>
            <pc:docMk/>
            <pc:sldMk cId="2274679019" sldId="269"/>
            <ac:spMk id="3" creationId="{66255F1D-4CCB-482A-869D-6AA97A6162D2}"/>
          </ac:spMkLst>
        </pc:spChg>
        <pc:picChg chg="mod">
          <ac:chgData name="Julian Duque" userId="S::juliandduque@knights.ucf.edu::546234b2-8c2c-4541-a916-f377903df1c6" providerId="AD" clId="Web-{126AAF5B-A4D1-4DD0-83F1-DC728752312A}" dt="2018-09-28T02:42:55.677" v="131" actId="1076"/>
          <ac:picMkLst>
            <pc:docMk/>
            <pc:sldMk cId="2274679019" sldId="269"/>
            <ac:picMk id="5" creationId="{C795422E-F24A-4A71-8FCF-FD53D8552477}"/>
          </ac:picMkLst>
        </pc:picChg>
      </pc:sldChg>
      <pc:sldChg chg="modSp">
        <pc:chgData name="Julian Duque" userId="S::juliandduque@knights.ucf.edu::546234b2-8c2c-4541-a916-f377903df1c6" providerId="AD" clId="Web-{126AAF5B-A4D1-4DD0-83F1-DC728752312A}" dt="2018-09-28T02:38:24.346" v="37" actId="1076"/>
        <pc:sldMkLst>
          <pc:docMk/>
          <pc:sldMk cId="599100016" sldId="287"/>
        </pc:sldMkLst>
        <pc:spChg chg="mod">
          <ac:chgData name="Julian Duque" userId="S::juliandduque@knights.ucf.edu::546234b2-8c2c-4541-a916-f377903df1c6" providerId="AD" clId="Web-{126AAF5B-A4D1-4DD0-83F1-DC728752312A}" dt="2018-09-28T02:38:12.314" v="33" actId="20577"/>
          <ac:spMkLst>
            <pc:docMk/>
            <pc:sldMk cId="599100016" sldId="287"/>
            <ac:spMk id="3" creationId="{6673DDE6-D096-4670-82A3-C6F5E8D19B81}"/>
          </ac:spMkLst>
        </pc:spChg>
        <pc:spChg chg="mod">
          <ac:chgData name="Julian Duque" userId="S::juliandduque@knights.ucf.edu::546234b2-8c2c-4541-a916-f377903df1c6" providerId="AD" clId="Web-{126AAF5B-A4D1-4DD0-83F1-DC728752312A}" dt="2018-09-28T02:38:24.330" v="36" actId="1076"/>
          <ac:spMkLst>
            <pc:docMk/>
            <pc:sldMk cId="599100016" sldId="287"/>
            <ac:spMk id="5" creationId="{1B0E2C6C-16E9-456F-8821-3BA6E6B39904}"/>
          </ac:spMkLst>
        </pc:spChg>
        <pc:spChg chg="mod">
          <ac:chgData name="Julian Duque" userId="S::juliandduque@knights.ucf.edu::546234b2-8c2c-4541-a916-f377903df1c6" providerId="AD" clId="Web-{126AAF5B-A4D1-4DD0-83F1-DC728752312A}" dt="2018-09-28T02:38:24.346" v="37" actId="1076"/>
          <ac:spMkLst>
            <pc:docMk/>
            <pc:sldMk cId="599100016" sldId="287"/>
            <ac:spMk id="6" creationId="{C7B58FC8-FE2B-4757-A9D4-98DFF3F163FC}"/>
          </ac:spMkLst>
        </pc:spChg>
      </pc:sldChg>
      <pc:sldChg chg="modSp">
        <pc:chgData name="Julian Duque" userId="S::juliandduque@knights.ucf.edu::546234b2-8c2c-4541-a916-f377903df1c6" providerId="AD" clId="Web-{126AAF5B-A4D1-4DD0-83F1-DC728752312A}" dt="2018-09-28T02:43:30.474" v="137" actId="1076"/>
        <pc:sldMkLst>
          <pc:docMk/>
          <pc:sldMk cId="3126350580" sldId="302"/>
        </pc:sldMkLst>
        <pc:spChg chg="mod">
          <ac:chgData name="Julian Duque" userId="S::juliandduque@knights.ucf.edu::546234b2-8c2c-4541-a916-f377903df1c6" providerId="AD" clId="Web-{126AAF5B-A4D1-4DD0-83F1-DC728752312A}" dt="2018-09-28T02:43:30.474" v="137" actId="1076"/>
          <ac:spMkLst>
            <pc:docMk/>
            <pc:sldMk cId="3126350580" sldId="302"/>
            <ac:spMk id="2" creationId="{ECD3A4A3-A9CF-4E1C-ACA4-5DF8EB3507CD}"/>
          </ac:spMkLst>
        </pc:spChg>
      </pc:sldChg>
      <pc:sldChg chg="modSp">
        <pc:chgData name="Julian Duque" userId="S::juliandduque@knights.ucf.edu::546234b2-8c2c-4541-a916-f377903df1c6" providerId="AD" clId="Web-{126AAF5B-A4D1-4DD0-83F1-DC728752312A}" dt="2018-09-28T02:42:20.427" v="117" actId="1076"/>
        <pc:sldMkLst>
          <pc:docMk/>
          <pc:sldMk cId="1071697638" sldId="313"/>
        </pc:sldMkLst>
        <pc:spChg chg="mod">
          <ac:chgData name="Julian Duque" userId="S::juliandduque@knights.ucf.edu::546234b2-8c2c-4541-a916-f377903df1c6" providerId="AD" clId="Web-{126AAF5B-A4D1-4DD0-83F1-DC728752312A}" dt="2018-09-28T02:40:23.237" v="74" actId="20577"/>
          <ac:spMkLst>
            <pc:docMk/>
            <pc:sldMk cId="1071697638" sldId="313"/>
            <ac:spMk id="3" creationId="{00000000-0000-0000-0000-000000000000}"/>
          </ac:spMkLst>
        </pc:spChg>
        <pc:spChg chg="mod">
          <ac:chgData name="Julian Duque" userId="S::juliandduque@knights.ucf.edu::546234b2-8c2c-4541-a916-f377903df1c6" providerId="AD" clId="Web-{126AAF5B-A4D1-4DD0-83F1-DC728752312A}" dt="2018-09-28T02:42:20.427" v="117" actId="1076"/>
          <ac:spMkLst>
            <pc:docMk/>
            <pc:sldMk cId="1071697638" sldId="313"/>
            <ac:spMk id="4" creationId="{4E70B1EE-0312-44F3-9400-5686A90E6095}"/>
          </ac:spMkLst>
        </pc:spChg>
        <pc:picChg chg="mod">
          <ac:chgData name="Julian Duque" userId="S::juliandduque@knights.ucf.edu::546234b2-8c2c-4541-a916-f377903df1c6" providerId="AD" clId="Web-{126AAF5B-A4D1-4DD0-83F1-DC728752312A}" dt="2018-09-28T02:39:03.737" v="49" actId="1076"/>
          <ac:picMkLst>
            <pc:docMk/>
            <pc:sldMk cId="1071697638" sldId="313"/>
            <ac:picMk id="2050" creationId="{4384F6E7-68A0-4DA9-BD7D-7E7C12B2B698}"/>
          </ac:picMkLst>
        </pc:picChg>
      </pc:sldChg>
      <pc:sldChg chg="modSp">
        <pc:chgData name="Julian Duque" userId="S::juliandduque@knights.ucf.edu::546234b2-8c2c-4541-a916-f377903df1c6" providerId="AD" clId="Web-{126AAF5B-A4D1-4DD0-83F1-DC728752312A}" dt="2018-09-28T02:43:11.021" v="134" actId="1076"/>
        <pc:sldMkLst>
          <pc:docMk/>
          <pc:sldMk cId="2607581160" sldId="319"/>
        </pc:sldMkLst>
        <pc:spChg chg="mod">
          <ac:chgData name="Julian Duque" userId="S::juliandduque@knights.ucf.edu::546234b2-8c2c-4541-a916-f377903df1c6" providerId="AD" clId="Web-{126AAF5B-A4D1-4DD0-83F1-DC728752312A}" dt="2018-09-28T02:43:11.021" v="134" actId="1076"/>
          <ac:spMkLst>
            <pc:docMk/>
            <pc:sldMk cId="2607581160" sldId="319"/>
            <ac:spMk id="9" creationId="{3A0A1DC5-AB02-4D41-9D2F-DE9FD06A6F63}"/>
          </ac:spMkLst>
        </pc:spChg>
      </pc:sldChg>
    </pc:docChg>
  </pc:docChgLst>
  <pc:docChgLst>
    <pc:chgData name="Lance O'Sullivan" userId="S::liosullivan@knights.ucf.edu::9b6ad97c-7383-46a2-af67-f4d4e5f6e5aa" providerId="AD" clId="Web-{084D465F-CCAF-D9BA-8483-1471CE7E3FB8}"/>
    <pc:docChg chg="modSld">
      <pc:chgData name="Lance O'Sullivan" userId="S::liosullivan@knights.ucf.edu::9b6ad97c-7383-46a2-af67-f4d4e5f6e5aa" providerId="AD" clId="Web-{084D465F-CCAF-D9BA-8483-1471CE7E3FB8}" dt="2018-11-23T23:09:59.590" v="5" actId="14100"/>
      <pc:docMkLst>
        <pc:docMk/>
      </pc:docMkLst>
      <pc:sldChg chg="addSp delSp modSp">
        <pc:chgData name="Lance O'Sullivan" userId="S::liosullivan@knights.ucf.edu::9b6ad97c-7383-46a2-af67-f4d4e5f6e5aa" providerId="AD" clId="Web-{084D465F-CCAF-D9BA-8483-1471CE7E3FB8}" dt="2018-11-23T23:09:59.590" v="5" actId="14100"/>
        <pc:sldMkLst>
          <pc:docMk/>
          <pc:sldMk cId="1480577783" sldId="321"/>
        </pc:sldMkLst>
        <pc:picChg chg="del">
          <ac:chgData name="Lance O'Sullivan" userId="S::liosullivan@knights.ucf.edu::9b6ad97c-7383-46a2-af67-f4d4e5f6e5aa" providerId="AD" clId="Web-{084D465F-CCAF-D9BA-8483-1471CE7E3FB8}" dt="2018-11-23T23:08:53.450" v="0" actId="14100"/>
          <ac:picMkLst>
            <pc:docMk/>
            <pc:sldMk cId="1480577783" sldId="321"/>
            <ac:picMk id="2" creationId="{CC292D33-F2B7-4DAD-826B-60E90F2BA853}"/>
          </ac:picMkLst>
        </pc:picChg>
        <pc:picChg chg="add mod modCrop">
          <ac:chgData name="Lance O'Sullivan" userId="S::liosullivan@knights.ucf.edu::9b6ad97c-7383-46a2-af67-f4d4e5f6e5aa" providerId="AD" clId="Web-{084D465F-CCAF-D9BA-8483-1471CE7E3FB8}" dt="2018-11-23T23:09:59.590" v="5" actId="14100"/>
          <ac:picMkLst>
            <pc:docMk/>
            <pc:sldMk cId="1480577783" sldId="321"/>
            <ac:picMk id="4" creationId="{F97532AF-A3AE-4E3F-A02C-724576E07ED9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Sheet1!$C$21:$C$26</c:f>
              <c:strCache>
                <c:ptCount val="6"/>
                <c:pt idx="0">
                  <c:v>Total</c:v>
                </c:pt>
                <c:pt idx="1">
                  <c:v>Optimization</c:v>
                </c:pt>
                <c:pt idx="2">
                  <c:v>Testing</c:v>
                </c:pt>
                <c:pt idx="3">
                  <c:v>Development</c:v>
                </c:pt>
                <c:pt idx="4">
                  <c:v>Design</c:v>
                </c:pt>
                <c:pt idx="5">
                  <c:v>Research</c:v>
                </c:pt>
              </c:strCache>
            </c:strRef>
          </c:cat>
          <c:val>
            <c:numRef>
              <c:f>Sheet1!$D$21:$D$26</c:f>
              <c:numCache>
                <c:formatCode>0.00%</c:formatCode>
                <c:ptCount val="6"/>
                <c:pt idx="0">
                  <c:v>0.89</c:v>
                </c:pt>
                <c:pt idx="1">
                  <c:v>0.8</c:v>
                </c:pt>
                <c:pt idx="2">
                  <c:v>0.95</c:v>
                </c:pt>
                <c:pt idx="3">
                  <c:v>0.9</c:v>
                </c:pt>
                <c:pt idx="4">
                  <c:v>0.85</c:v>
                </c:pt>
                <c:pt idx="5">
                  <c:v>0.95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A90-4FFB-8F53-01BD75A0747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40215512"/>
        <c:axId val="140215904"/>
      </c:barChart>
      <c:catAx>
        <c:axId val="14021551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5904"/>
        <c:crosses val="autoZero"/>
        <c:auto val="1"/>
        <c:lblAlgn val="ctr"/>
        <c:lblOffset val="100"/>
        <c:noMultiLvlLbl val="0"/>
      </c:catAx>
      <c:valAx>
        <c:axId val="140215904"/>
        <c:scaling>
          <c:orientation val="minMax"/>
          <c:min val="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02155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DD7D4B-1EEC-4049-AF10-E430DC531BB6}" type="datetimeFigureOut">
              <a:rPr lang="en-US" smtClean="0"/>
              <a:t>11/30/2018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3DF4DE-1554-C540-B7C3-D82C8A0F5E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57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D3DF4DE-1554-C540-B7C3-D82C8A0F5EA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112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dirty="0"/>
              <a:pPr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118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dirty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28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dirty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79788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dirty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86167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dirty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209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dirty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939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dirty="0"/>
              <a:t>11/30/2018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963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dirty="0"/>
              <a:t>11/30/2018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409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dirty="0"/>
              <a:t>11/30/2018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49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dirty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464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dirty="0"/>
              <a:t>11/30/2018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42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E451C3-0FF4-47C4-B829-773ADF60F88C}" type="datetimeFigureOut">
              <a:rPr lang="en-US" dirty="0"/>
              <a:t>11/30/2018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170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26D5-272A-404C-BE29-6374BA4B63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968" y="1062557"/>
            <a:ext cx="12197508" cy="1908530"/>
          </a:xfrm>
        </p:spPr>
        <p:txBody>
          <a:bodyPr/>
          <a:lstStyle/>
          <a:p>
            <a:r>
              <a:rPr lang="en-US">
                <a:latin typeface="roboto"/>
              </a:rPr>
              <a:t>The RF ChatterBox</a:t>
            </a:r>
            <a:br>
              <a:rPr lang="en-US">
                <a:latin typeface="roboto"/>
                <a:cs typeface="Calibri Light"/>
              </a:rPr>
            </a:br>
            <a:r>
              <a:rPr lang="en-US" sz="2800">
                <a:latin typeface="roboto"/>
              </a:rPr>
              <a:t>A Low-Cost Frequency Analyzer </a:t>
            </a:r>
            <a:endParaRPr lang="en-US" sz="2000">
              <a:latin typeface="roboto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0E50A0-EEAD-4AF8-9290-3F412A495A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3537" y="4163185"/>
            <a:ext cx="12199114" cy="164965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>
                <a:latin typeface="roboto"/>
              </a:rPr>
              <a:t>Lance O’Sullivan | EE</a:t>
            </a:r>
            <a:endParaRPr lang="en-US">
              <a:latin typeface="roboto"/>
              <a:cs typeface="Calibri"/>
            </a:endParaRPr>
          </a:p>
          <a:p>
            <a:r>
              <a:rPr lang="en-US">
                <a:latin typeface="roboto"/>
              </a:rPr>
              <a:t>Alexander Long | EE</a:t>
            </a:r>
            <a:endParaRPr lang="en-US">
              <a:latin typeface="roboto"/>
              <a:cs typeface="Calibri"/>
            </a:endParaRPr>
          </a:p>
          <a:p>
            <a:r>
              <a:rPr lang="en-US">
                <a:latin typeface="roboto"/>
              </a:rPr>
              <a:t>Jakub Nishioka | EE</a:t>
            </a:r>
            <a:endParaRPr lang="en-US">
              <a:latin typeface="roboto"/>
              <a:cs typeface="Calibri"/>
            </a:endParaRPr>
          </a:p>
          <a:p>
            <a:r>
              <a:rPr lang="en-US">
                <a:latin typeface="roboto"/>
              </a:rPr>
              <a:t>Julian Duque | </a:t>
            </a:r>
            <a:r>
              <a:rPr lang="en-US" err="1">
                <a:latin typeface="roboto"/>
              </a:rPr>
              <a:t>CpE</a:t>
            </a:r>
            <a:endParaRPr lang="en-US">
              <a:latin typeface="roboto"/>
              <a:cs typeface="Calibri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A7159DB-9125-45F8-B3C0-0F682BE42A2D}"/>
              </a:ext>
            </a:extLst>
          </p:cNvPr>
          <p:cNvSpPr txBox="1"/>
          <p:nvPr/>
        </p:nvSpPr>
        <p:spPr>
          <a:xfrm>
            <a:off x="1681957" y="3527212"/>
            <a:ext cx="8825658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2400" b="1">
                <a:latin typeface="roboto"/>
              </a:rPr>
              <a:t>GROUP 6</a:t>
            </a:r>
          </a:p>
        </p:txBody>
      </p:sp>
    </p:spTree>
    <p:extLst>
      <p:ext uri="{BB962C8B-B14F-4D97-AF65-F5344CB8AC3E}">
        <p14:creationId xmlns:p14="http://schemas.microsoft.com/office/powerpoint/2010/main" val="3445032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4E70B1EE-0312-44F3-9400-5686A90E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3273" y="433317"/>
            <a:ext cx="11244240" cy="1020232"/>
          </a:xfrm>
        </p:spPr>
        <p:txBody>
          <a:bodyPr>
            <a:noAutofit/>
          </a:bodyPr>
          <a:lstStyle/>
          <a:p>
            <a:r>
              <a:rPr lang="en-US">
                <a:latin typeface="roboto"/>
              </a:rPr>
              <a:t>240 MHz – 960 MHz RSSI Sensor</a:t>
            </a:r>
            <a:r>
              <a:rPr lang="en-US">
                <a:latin typeface="roboto"/>
                <a:cs typeface="Calibri Light"/>
              </a:rPr>
              <a:t>: RFM22B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0911" y="1499331"/>
            <a:ext cx="5710357" cy="492853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 indent="0">
              <a:buNone/>
            </a:pPr>
            <a:endParaRPr lang="en-US" sz="2000">
              <a:latin typeface="roboto"/>
              <a:cs typeface="Calibri"/>
            </a:endParaRPr>
          </a:p>
          <a:p>
            <a:pPr marL="914400" lvl="1"/>
            <a:endParaRPr lang="en-US" sz="2000">
              <a:latin typeface="roboto"/>
            </a:endParaRPr>
          </a:p>
          <a:p>
            <a:pPr marL="914400" lvl="1"/>
            <a:endParaRPr lang="en-US" sz="2000">
              <a:latin typeface="roboto"/>
            </a:endParaRPr>
          </a:p>
          <a:p>
            <a:pPr marL="914400" lvl="1"/>
            <a:r>
              <a:rPr lang="en-US" sz="2000">
                <a:latin typeface="roboto"/>
              </a:rPr>
              <a:t>High sensitivity (-121 dBm)</a:t>
            </a:r>
            <a:endParaRPr lang="en-US" sz="2000">
              <a:latin typeface="roboto"/>
              <a:cs typeface="Calibri"/>
            </a:endParaRPr>
          </a:p>
          <a:p>
            <a:pPr marL="914400" lvl="1"/>
            <a:endParaRPr lang="en-US" sz="2000">
              <a:latin typeface="roboto"/>
              <a:cs typeface="Calibri"/>
            </a:endParaRPr>
          </a:p>
          <a:p>
            <a:pPr marL="914400" lvl="1"/>
            <a:r>
              <a:rPr lang="en-US" sz="2000">
                <a:latin typeface="roboto"/>
              </a:rPr>
              <a:t>Frequency control registers allow operation from 240-960 MHz</a:t>
            </a:r>
            <a:endParaRPr lang="en-US" sz="2000">
              <a:latin typeface="roboto"/>
              <a:cs typeface="Calibri"/>
            </a:endParaRPr>
          </a:p>
          <a:p>
            <a:pPr marL="914400" lvl="1">
              <a:lnSpc>
                <a:spcPct val="90000"/>
              </a:lnSpc>
            </a:pPr>
            <a:endParaRPr lang="en-US" sz="2000">
              <a:latin typeface="roboto"/>
              <a:cs typeface="Calibri"/>
            </a:endParaRPr>
          </a:p>
          <a:p>
            <a:pPr marL="914400" lvl="1"/>
            <a:r>
              <a:rPr lang="en-US" sz="2000">
                <a:latin typeface="roboto"/>
              </a:rPr>
              <a:t>RSSI readout from 8-bit register </a:t>
            </a:r>
            <a:endParaRPr lang="en-US" sz="2000">
              <a:latin typeface="roboto"/>
              <a:cs typeface="Calibri"/>
            </a:endParaRPr>
          </a:p>
          <a:p>
            <a:pPr marL="914400" lvl="1"/>
            <a:endParaRPr lang="en-US" sz="2000">
              <a:latin typeface="roboto"/>
              <a:cs typeface="Calibri"/>
            </a:endParaRPr>
          </a:p>
          <a:p>
            <a:pPr marL="914400" lvl="1"/>
            <a:r>
              <a:rPr lang="en-US" sz="2000">
                <a:latin typeface="roboto"/>
                <a:cs typeface="Calibri"/>
              </a:rPr>
              <a:t>Uses SPI as communication protocol</a:t>
            </a:r>
          </a:p>
          <a:p>
            <a:pPr marL="914400" lvl="1">
              <a:lnSpc>
                <a:spcPct val="90000"/>
              </a:lnSpc>
            </a:pPr>
            <a:endParaRPr lang="en-US" sz="2000">
              <a:solidFill>
                <a:srgbClr val="FFFFFF"/>
              </a:solidFill>
              <a:cs typeface="Calibri"/>
            </a:endParaRPr>
          </a:p>
        </p:txBody>
      </p:sp>
      <p:pic>
        <p:nvPicPr>
          <p:cNvPr id="2050" name="Picture 2" descr="Image result for RFM22b">
            <a:extLst>
              <a:ext uri="{FF2B5EF4-FFF2-40B4-BE49-F238E27FC236}">
                <a16:creationId xmlns:a16="http://schemas.microsoft.com/office/drawing/2014/main" id="{4384F6E7-68A0-4DA9-BD7D-7E7C12B2B69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37" t="11765" r="10526" b="10504"/>
          <a:stretch/>
        </p:blipFill>
        <p:spPr bwMode="auto">
          <a:xfrm>
            <a:off x="7171140" y="1762577"/>
            <a:ext cx="4134080" cy="4081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6976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RFM22B Sensor Schematic 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C20B457-DAC4-49DD-BE4E-AC96D2766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3687" y="1690688"/>
            <a:ext cx="6524625" cy="4524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957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DEAF-A0F5-4581-B5E8-3C272525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48" y="355015"/>
            <a:ext cx="10515600" cy="1325563"/>
          </a:xfrm>
        </p:spPr>
        <p:txBody>
          <a:bodyPr/>
          <a:lstStyle/>
          <a:p>
            <a:r>
              <a:rPr lang="en-US">
                <a:latin typeface="roboto"/>
              </a:rPr>
              <a:t>Network Processor: TI CC3100MOD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5176-8CAA-47D8-BC2A-0C3C3A66F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24263" y="1533637"/>
            <a:ext cx="5704849" cy="4759521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914400" lvl="2" indent="0">
              <a:buNone/>
            </a:pPr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802.11 b/g/n</a:t>
            </a:r>
          </a:p>
          <a:p>
            <a:pPr marL="914400" lvl="2" indent="0">
              <a:buNone/>
            </a:pPr>
            <a:r>
              <a:rPr lang="en-US" sz="1600">
                <a:latin typeface="roboto"/>
                <a:cs typeface="Calibri"/>
              </a:rPr>
              <a:t>Uses the HTTP Protocol to connect with server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Maximum 4000 Byte transmit buffer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Integrated components:</a:t>
            </a:r>
          </a:p>
          <a:p>
            <a:pPr marL="914400" lvl="2" indent="0">
              <a:buNone/>
            </a:pPr>
            <a:r>
              <a:rPr lang="en-US" sz="1800">
                <a:latin typeface="roboto"/>
                <a:cs typeface="Calibri"/>
              </a:rPr>
              <a:t>Power management subsystem</a:t>
            </a:r>
          </a:p>
          <a:p>
            <a:pPr marL="914400" lvl="2" indent="0">
              <a:buNone/>
            </a:pPr>
            <a:r>
              <a:rPr lang="en-US" sz="1800">
                <a:latin typeface="roboto"/>
                <a:cs typeface="Calibri"/>
              </a:rPr>
              <a:t>Internal oscillator</a:t>
            </a:r>
          </a:p>
          <a:p>
            <a:pPr lvl="2"/>
            <a:endParaRPr lang="en-US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Low power modes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Uses SPI as communication protocol</a:t>
            </a:r>
          </a:p>
          <a:p>
            <a:pPr marL="914400" lvl="2" indent="0">
              <a:buNone/>
            </a:pPr>
            <a:endParaRPr lang="en-US" sz="1600">
              <a:cs typeface="Calibri"/>
            </a:endParaRPr>
          </a:p>
        </p:txBody>
      </p:sp>
      <p:pic>
        <p:nvPicPr>
          <p:cNvPr id="6" name="Picture 2" descr="SimpleLink Certified Wi-Fi Network Processor, Internet-of-Things Module Solution for MCU Application - CC3100MOD">
            <a:extLst>
              <a:ext uri="{FF2B5EF4-FFF2-40B4-BE49-F238E27FC236}">
                <a16:creationId xmlns:a16="http://schemas.microsoft.com/office/drawing/2014/main" id="{A52053CE-9F05-423E-8DD6-B7BE18D180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7124" y="2118481"/>
            <a:ext cx="3440112" cy="2621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7782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008940-CDC1-4547-AF46-BAF56652B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310"/>
            <a:ext cx="10515600" cy="1325563"/>
          </a:xfrm>
        </p:spPr>
        <p:txBody>
          <a:bodyPr/>
          <a:lstStyle/>
          <a:p>
            <a:r>
              <a:rPr lang="en-US">
                <a:latin typeface="roboto"/>
              </a:rPr>
              <a:t>TI CC3100MOD Processor Schematic</a:t>
            </a:r>
          </a:p>
        </p:txBody>
      </p:sp>
      <p:pic>
        <p:nvPicPr>
          <p:cNvPr id="4" name="Picture 3" descr="A close up of a map&#10;&#10;Description generated with very high confidence">
            <a:extLst>
              <a:ext uri="{FF2B5EF4-FFF2-40B4-BE49-F238E27FC236}">
                <a16:creationId xmlns:a16="http://schemas.microsoft.com/office/drawing/2014/main" id="{4D5418B0-13FA-44BE-90A8-9E988A231A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0274" y="996899"/>
            <a:ext cx="9153525" cy="57145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2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  <a:cs typeface="Calibri Light"/>
              </a:rPr>
              <a:t>Impedance Matching</a:t>
            </a:r>
            <a:endParaRPr lang="en-US">
              <a:latin typeface="robot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roboto"/>
              </a:rPr>
              <a:t>Prevents reflection of signals when switching mediums</a:t>
            </a:r>
          </a:p>
          <a:p>
            <a:endParaRPr lang="en-US" sz="2000">
              <a:latin typeface="roboto"/>
            </a:endParaRPr>
          </a:p>
          <a:p>
            <a:r>
              <a:rPr lang="en-US" sz="2000">
                <a:latin typeface="roboto"/>
              </a:rPr>
              <a:t>Improves efficiency between the antenna and the receiver and prevents damage of components</a:t>
            </a:r>
          </a:p>
          <a:p>
            <a:endParaRPr lang="en-US" sz="2000">
              <a:latin typeface="roboto"/>
            </a:endParaRPr>
          </a:p>
          <a:p>
            <a:r>
              <a:rPr lang="en-US" sz="2000">
                <a:latin typeface="roboto"/>
                <a:cs typeface="Calibri"/>
              </a:rPr>
              <a:t>Typically simple LC circuits</a:t>
            </a:r>
          </a:p>
          <a:p>
            <a:endParaRPr lang="en-US"/>
          </a:p>
          <a:p>
            <a:endParaRPr lang="en-US"/>
          </a:p>
          <a:p>
            <a:endParaRPr lang="en-US">
              <a:cs typeface="Calibri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164033" y="838774"/>
            <a:ext cx="3789191" cy="284189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0500" y="4525925"/>
            <a:ext cx="3543300" cy="183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4139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40EC15-312B-450C-9BFD-A77C20E430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17" y="253088"/>
            <a:ext cx="5132438" cy="162232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latin typeface="roboto"/>
              </a:rPr>
              <a:t>Battery</a:t>
            </a:r>
            <a:r>
              <a:rPr lang="en-US">
                <a:latin typeface="roboto"/>
                <a:cs typeface="Calibri Light"/>
              </a:rPr>
              <a:t>: INR-18650</a:t>
            </a:r>
            <a:endParaRPr lang="en-US" b="0" i="0" kern="1200">
              <a:latin typeface="robot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55F1D-4CCB-482A-869D-6AA97A6162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1789" y="1876456"/>
            <a:ext cx="5132439" cy="3811742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lvl="1"/>
            <a:r>
              <a:rPr lang="en-US" sz="2000">
                <a:latin typeface="roboto"/>
              </a:rPr>
              <a:t>Lithium Ion Technology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</a:endParaRPr>
          </a:p>
          <a:p>
            <a:pPr lvl="1"/>
            <a:r>
              <a:rPr lang="en-US" sz="2000">
                <a:latin typeface="roboto"/>
              </a:rPr>
              <a:t>3000mAh capacity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</a:endParaRPr>
          </a:p>
          <a:p>
            <a:pPr lvl="1"/>
            <a:r>
              <a:rPr lang="en-US" sz="2000">
                <a:latin typeface="roboto"/>
              </a:rPr>
              <a:t>3.6 cell voltage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Size of an AA battery</a:t>
            </a:r>
          </a:p>
          <a:p>
            <a:pPr lvl="1"/>
            <a:endParaRPr lang="en-US" sz="2000">
              <a:latin typeface="roboto"/>
            </a:endParaRPr>
          </a:p>
          <a:p>
            <a:pPr lvl="1"/>
            <a:r>
              <a:rPr lang="en-US" sz="2000">
                <a:latin typeface="roboto"/>
              </a:rPr>
              <a:t>600mA Discharge Current</a:t>
            </a: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5" name="Picture 5" descr="A picture containing indoor, wall, cup, sitting&#10;&#10;Description generated with very high confidence">
            <a:extLst>
              <a:ext uri="{FF2B5EF4-FFF2-40B4-BE49-F238E27FC236}">
                <a16:creationId xmlns:a16="http://schemas.microsoft.com/office/drawing/2014/main" id="{C795422E-F24A-4A71-8FCF-FD53D855247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400866" y="664397"/>
            <a:ext cx="3127806" cy="5585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6790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4AF3BE-AF5E-465D-8082-8D5F7F5E69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870" y="422999"/>
            <a:ext cx="105156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b="0" i="0" kern="1200">
                <a:latin typeface="roboto"/>
              </a:rPr>
              <a:t>Charge Control</a:t>
            </a:r>
            <a:r>
              <a:rPr lang="en-US">
                <a:latin typeface="roboto"/>
                <a:cs typeface="Calibri Light"/>
              </a:rPr>
              <a:t>: TP4056A Module</a:t>
            </a:r>
            <a:endParaRPr lang="en-US" b="0" i="0" kern="1200">
              <a:latin typeface="roboto"/>
              <a:cs typeface="Calibri Ligh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0FA334-2BE8-4870-9F3E-22DAB8328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1888" y="1697203"/>
            <a:ext cx="4886206" cy="4274755"/>
          </a:xfr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lvl="1"/>
            <a:endParaRPr lang="en-US" sz="2000">
              <a:latin typeface="roboto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roboto"/>
              </a:rPr>
              <a:t>Combination of: </a:t>
            </a:r>
            <a:endParaRPr lang="en-US" sz="2000">
              <a:latin typeface="roboto"/>
              <a:cs typeface="Calibri"/>
            </a:endParaRPr>
          </a:p>
          <a:p>
            <a:pPr marL="457200" lvl="1" indent="0">
              <a:buNone/>
            </a:pPr>
            <a:endParaRPr lang="en-US">
              <a:latin typeface="roboto"/>
            </a:endParaRPr>
          </a:p>
          <a:p>
            <a:pPr marL="914400" lvl="2" indent="0">
              <a:buNone/>
            </a:pPr>
            <a:r>
              <a:rPr lang="en-US">
                <a:latin typeface="roboto"/>
              </a:rPr>
              <a:t>TP4056 - Charges </a:t>
            </a:r>
            <a:r>
              <a:rPr lang="en-US">
                <a:latin typeface="roboto"/>
                <a:cs typeface="Calibri"/>
              </a:rPr>
              <a:t>battery using Constant Current, Constant voltage method</a:t>
            </a:r>
          </a:p>
          <a:p>
            <a:pPr marL="914400" lvl="2" indent="0">
              <a:buNone/>
            </a:pPr>
            <a:endParaRPr lang="en-US">
              <a:latin typeface="roboto"/>
            </a:endParaRPr>
          </a:p>
          <a:p>
            <a:pPr marL="914400" lvl="2" indent="0">
              <a:buNone/>
            </a:pPr>
            <a:r>
              <a:rPr lang="en-US">
                <a:latin typeface="roboto"/>
              </a:rPr>
              <a:t>DW01A</a:t>
            </a:r>
            <a:r>
              <a:rPr lang="en-US">
                <a:latin typeface="roboto"/>
                <a:cs typeface="Calibri"/>
              </a:rPr>
              <a:t> - Monitors discharge current</a:t>
            </a:r>
          </a:p>
          <a:p>
            <a:pPr marL="914400" lvl="2" indent="0">
              <a:lnSpc>
                <a:spcPct val="90000"/>
              </a:lnSpc>
              <a:buNone/>
            </a:pPr>
            <a:endParaRPr lang="en-US" sz="2000">
              <a:latin typeface="roboto"/>
              <a:cs typeface="Calibri"/>
            </a:endParaRPr>
          </a:p>
          <a:p>
            <a:pPr marL="914400" lvl="2" indent="0">
              <a:buNone/>
            </a:pPr>
            <a:r>
              <a:rPr lang="en-US">
                <a:latin typeface="roboto"/>
              </a:rPr>
              <a:t>FS8205A – Dual Channel MOSFET used for switching circuit state</a:t>
            </a:r>
          </a:p>
          <a:p>
            <a:pPr lvl="1"/>
            <a:endParaRPr lang="en-US" sz="2000">
              <a:latin typeface="roboto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roboto"/>
              </a:rPr>
              <a:t>Overcharge and Discharge Protection</a:t>
            </a:r>
            <a:endParaRPr lang="en-US" sz="2000">
              <a:latin typeface="roboto"/>
              <a:cs typeface="Calibri"/>
            </a:endParaRPr>
          </a:p>
          <a:p>
            <a:pPr marL="457200" lvl="1" indent="0">
              <a:buNone/>
            </a:pPr>
            <a:endParaRPr lang="en-US" sz="2000">
              <a:latin typeface="roboto"/>
              <a:cs typeface="Calibri"/>
            </a:endParaRPr>
          </a:p>
          <a:p>
            <a:pPr lvl="1">
              <a:lnSpc>
                <a:spcPct val="90000"/>
              </a:lnSpc>
            </a:pPr>
            <a:r>
              <a:rPr lang="en-US" sz="2000">
                <a:latin typeface="roboto"/>
              </a:rPr>
              <a:t>Optimal 1A Discharge Current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endParaRPr lang="en-US" sz="1600">
              <a:latin typeface="Calibri"/>
              <a:cs typeface="Calibri"/>
            </a:endParaRPr>
          </a:p>
        </p:txBody>
      </p:sp>
      <p:pic>
        <p:nvPicPr>
          <p:cNvPr id="21" name="Picture 21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DFA12896-27F2-42B9-A4B2-A71EB926EB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rcRect l="9146" t="22511" r="36463" b="18182"/>
          <a:stretch/>
        </p:blipFill>
        <p:spPr>
          <a:xfrm>
            <a:off x="6335701" y="2151365"/>
            <a:ext cx="4928721" cy="302304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1722372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AC9A1-D08C-4A19-ACF9-401EEA580B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vert="horz" lIns="91440" tIns="45720" rIns="91440" bIns="45720" rtlCol="0" anchor="ctr">
            <a:normAutofit/>
          </a:bodyPr>
          <a:lstStyle/>
          <a:p>
            <a:r>
              <a:rPr lang="en-US">
                <a:latin typeface="roboto"/>
              </a:rPr>
              <a:t>Voltage Regulation: TPS63000 Module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2E7CFF-9B42-49D3-8F5B-BEFC6BB4C6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6110" y="1953985"/>
            <a:ext cx="5211979" cy="4216882"/>
          </a:xfrm>
        </p:spPr>
        <p:txBody>
          <a:bodyPr vert="horz" lIns="91440" tIns="45720" rIns="91440" bIns="45720" rtlCol="0" anchor="ctr">
            <a:no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endParaRPr lang="en-US" sz="2000"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Input Range of 1.2V to 5V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Can act as a Buck or Boost regulator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Constant output voltage of 3.3V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Max Current of 1.2A 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Peak</a:t>
            </a:r>
            <a:r>
              <a:rPr lang="en-US" sz="2000">
                <a:latin typeface="roboto"/>
                <a:cs typeface="Calibri"/>
              </a:rPr>
              <a:t> 96% efficiency</a:t>
            </a:r>
          </a:p>
          <a:p>
            <a:pPr lvl="1"/>
            <a:endParaRPr lang="en-US" sz="2000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marL="457200" lvl="1" indent="0">
              <a:buNone/>
            </a:pPr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  <a:p>
            <a:pPr lvl="1"/>
            <a:endParaRPr lang="en-US">
              <a:cs typeface="Calibri"/>
            </a:endParaRPr>
          </a:p>
        </p:txBody>
      </p:sp>
      <p:pic>
        <p:nvPicPr>
          <p:cNvPr id="5" name="Picture 5" descr="A circuit board&#10;&#10;Description generated with very high confidence">
            <a:extLst>
              <a:ext uri="{FF2B5EF4-FFF2-40B4-BE49-F238E27FC236}">
                <a16:creationId xmlns:a16="http://schemas.microsoft.com/office/drawing/2014/main" id="{28870989-3EE5-4CB5-B55E-AE233CFA874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/>
          <a:stretch/>
        </p:blipFill>
        <p:spPr>
          <a:xfrm>
            <a:off x="5875498" y="1895145"/>
            <a:ext cx="5610963" cy="3614755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84224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0FE348-FDF5-4740-8954-CD089A8386CE}"/>
              </a:ext>
            </a:extLst>
          </p:cNvPr>
          <p:cNvSpPr txBox="1"/>
          <p:nvPr/>
        </p:nvSpPr>
        <p:spPr>
          <a:xfrm>
            <a:off x="3058" y="438086"/>
            <a:ext cx="7522986" cy="76944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4400">
                <a:latin typeface="roboto"/>
              </a:rPr>
              <a:t>POWER</a:t>
            </a:r>
            <a:r>
              <a:rPr lang="en-US" sz="4400">
                <a:latin typeface="roboto"/>
                <a:cs typeface="Calibri"/>
              </a:rPr>
              <a:t> SCHEMATIC</a:t>
            </a:r>
            <a:endParaRPr lang="en-US" sz="4400">
              <a:latin typeface="roboto"/>
            </a:endParaRPr>
          </a:p>
        </p:txBody>
      </p:sp>
      <p:pic>
        <p:nvPicPr>
          <p:cNvPr id="5" name="Picture 4" descr="A close up of a map&#10;&#10;Description generated with high confidence">
            <a:extLst>
              <a:ext uri="{FF2B5EF4-FFF2-40B4-BE49-F238E27FC236}">
                <a16:creationId xmlns:a16="http://schemas.microsoft.com/office/drawing/2014/main" id="{39DE7B89-3380-40E1-B4CA-4B1533DAC9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03036"/>
            <a:ext cx="12192000" cy="5654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96126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A screenshot of a computer&#10;&#10;Description generated with very high confidence">
            <a:extLst>
              <a:ext uri="{FF2B5EF4-FFF2-40B4-BE49-F238E27FC236}">
                <a16:creationId xmlns:a16="http://schemas.microsoft.com/office/drawing/2014/main" id="{F97532AF-A3AE-4E3F-A02C-724576E07ED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646" t="26761" r="7453" b="10294"/>
          <a:stretch/>
        </p:blipFill>
        <p:spPr>
          <a:xfrm>
            <a:off x="1198135" y="285262"/>
            <a:ext cx="10083985" cy="6388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577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DC0D92-02E7-41E1-B355-6C6DBF983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73DDE6-D096-4670-82A3-C6F5E8D19B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42985" y="1279173"/>
            <a:ext cx="9894114" cy="3416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000">
                <a:latin typeface="roboto"/>
              </a:rPr>
              <a:t>Design, test, and construct an automated system which allows for the collection and visualization of frequency strength data.</a:t>
            </a:r>
            <a:endParaRPr lang="en-US"/>
          </a:p>
          <a:p>
            <a:endParaRPr lang="en-US" sz="280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B0E2C6C-16E9-456F-8821-3BA6E6B39904}"/>
              </a:ext>
            </a:extLst>
          </p:cNvPr>
          <p:cNvSpPr txBox="1">
            <a:spLocks/>
          </p:cNvSpPr>
          <p:nvPr/>
        </p:nvSpPr>
        <p:spPr>
          <a:xfrm>
            <a:off x="751769" y="245426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>
                <a:latin typeface="roboto"/>
              </a:rPr>
              <a:t>Motivations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58FC8-FE2B-4757-A9D4-98DFF3F163FC}"/>
              </a:ext>
            </a:extLst>
          </p:cNvPr>
          <p:cNvSpPr txBox="1"/>
          <p:nvPr/>
        </p:nvSpPr>
        <p:spPr>
          <a:xfrm>
            <a:off x="837895" y="3653042"/>
            <a:ext cx="10945163" cy="193899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00100" lvl="1" indent="-342900">
              <a:buFont typeface="Arial"/>
              <a:buChar char="•"/>
            </a:pPr>
            <a:r>
              <a:rPr lang="en-US" sz="2000">
                <a:latin typeface="roboto"/>
                <a:cs typeface="Arial"/>
              </a:rPr>
              <a:t>Current equipment is very expensive​</a:t>
            </a:r>
            <a:endParaRPr lang="en-US"/>
          </a:p>
          <a:p>
            <a:pPr marL="800100" lvl="1" indent="-342900">
              <a:buFont typeface="Arial"/>
              <a:buChar char="•"/>
            </a:pPr>
            <a:endParaRPr lang="en-US" sz="2000">
              <a:latin typeface="roboto"/>
              <a:cs typeface="Arial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roboto"/>
                <a:cs typeface="Arial"/>
              </a:rPr>
              <a:t>Researchers will be able to view and estimate signal strengths across broad areas</a:t>
            </a:r>
            <a:endParaRPr lang="en-US" sz="2000">
              <a:latin typeface="roboto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endParaRPr lang="en-US" sz="2000">
              <a:latin typeface="roboto"/>
              <a:cs typeface="Calibri"/>
            </a:endParaRPr>
          </a:p>
          <a:p>
            <a:pPr marL="800100" lvl="1" indent="-342900">
              <a:buFont typeface="Arial"/>
              <a:buChar char="•"/>
            </a:pPr>
            <a:r>
              <a:rPr lang="en-US" sz="2000">
                <a:latin typeface="roboto"/>
                <a:cs typeface="Arial"/>
              </a:rPr>
              <a:t>Ability to work with hardware integration, communications, power, and server development</a:t>
            </a:r>
            <a:endParaRPr lang="en-US" sz="2000">
              <a:latin typeface="roboto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991000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Antenna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1789" y="1528115"/>
            <a:ext cx="5181678" cy="445448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400">
                <a:latin typeface="roboto"/>
              </a:rPr>
              <a:t>Half wavelength</a:t>
            </a:r>
            <a:endParaRPr lang="en-US" sz="2400">
              <a:latin typeface="roboto"/>
              <a:cs typeface="Calibri"/>
            </a:endParaRPr>
          </a:p>
          <a:p>
            <a:r>
              <a:rPr lang="en-US" sz="2400">
                <a:latin typeface="roboto"/>
                <a:cs typeface="Calibri"/>
              </a:rPr>
              <a:t>RFM – 6.6 inches</a:t>
            </a:r>
          </a:p>
          <a:p>
            <a:r>
              <a:rPr lang="en-US" sz="2400">
                <a:latin typeface="roboto"/>
              </a:rPr>
              <a:t>Vertically polarized</a:t>
            </a:r>
            <a:endParaRPr lang="en-US" sz="2400">
              <a:latin typeface="roboto"/>
              <a:cs typeface="Calibri"/>
            </a:endParaRPr>
          </a:p>
          <a:p>
            <a:r>
              <a:rPr lang="en-US" sz="2400">
                <a:latin typeface="roboto"/>
              </a:rPr>
              <a:t>Omni-directional</a:t>
            </a:r>
            <a:endParaRPr lang="en-US" sz="2400">
              <a:latin typeface="roboto"/>
              <a:cs typeface="Calibri"/>
            </a:endParaRPr>
          </a:p>
          <a:p>
            <a:r>
              <a:rPr lang="en-US" sz="2400">
                <a:latin typeface="roboto"/>
                <a:cs typeface="Calibri"/>
              </a:rPr>
              <a:t>Wire Antenna</a:t>
            </a:r>
          </a:p>
          <a:p>
            <a:pPr indent="0">
              <a:buNone/>
            </a:pPr>
            <a:r>
              <a:rPr lang="en-US" sz="2400">
                <a:latin typeface="roboto"/>
                <a:cs typeface="Calibri"/>
              </a:rPr>
              <a:t>- Copper:</a:t>
            </a:r>
          </a:p>
          <a:p>
            <a:pPr lvl="1">
              <a:buFont typeface="Arial"/>
              <a:buChar char="•"/>
            </a:pPr>
            <a:r>
              <a:rPr lang="en-US" sz="1800">
                <a:latin typeface="roboto"/>
                <a:cs typeface="Calibri"/>
              </a:rPr>
              <a:t>Low cost</a:t>
            </a:r>
          </a:p>
          <a:p>
            <a:pPr lvl="1">
              <a:buFont typeface="Arial"/>
              <a:buChar char="•"/>
            </a:pPr>
            <a:r>
              <a:rPr lang="en-US" sz="1800">
                <a:latin typeface="roboto"/>
                <a:cs typeface="Calibri"/>
              </a:rPr>
              <a:t>High conductivity</a:t>
            </a:r>
          </a:p>
          <a:p>
            <a:pPr lvl="1">
              <a:buFont typeface="Arial"/>
              <a:buChar char="•"/>
            </a:pPr>
            <a:r>
              <a:rPr lang="en-US" sz="1800">
                <a:latin typeface="roboto"/>
                <a:cs typeface="Calibri"/>
              </a:rPr>
              <a:t>Easy to solder</a:t>
            </a:r>
          </a:p>
          <a:p>
            <a:pPr lvl="1">
              <a:buFont typeface="Arial"/>
              <a:buChar char="•"/>
            </a:pPr>
            <a:r>
              <a:rPr lang="en-US" sz="1800">
                <a:latin typeface="roboto"/>
                <a:cs typeface="Calibri"/>
              </a:rPr>
              <a:t>Resistant to stretching, damage, being moved out of place</a:t>
            </a:r>
          </a:p>
          <a:p>
            <a:r>
              <a:rPr lang="en-US" sz="2400">
                <a:latin typeface="roboto"/>
                <a:cs typeface="Calibri"/>
              </a:rPr>
              <a:t>20 dBm = 0.1 Watt</a:t>
            </a:r>
          </a:p>
          <a:p>
            <a:pPr marL="0" indent="0">
              <a:buNone/>
            </a:pPr>
            <a:endParaRPr lang="en-US" sz="2400">
              <a:cs typeface="Calibri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endParaRPr 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EB50BCF-B5BE-4842-BE9B-A3F42AD6B85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92263734"/>
              </p:ext>
            </p:extLst>
          </p:nvPr>
        </p:nvGraphicFramePr>
        <p:xfrm>
          <a:off x="6476643" y="986948"/>
          <a:ext cx="4908466" cy="19387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85439">
                  <a:extLst>
                    <a:ext uri="{9D8B030D-6E8A-4147-A177-3AD203B41FA5}">
                      <a16:colId xmlns:a16="http://schemas.microsoft.com/office/drawing/2014/main" val="3294883535"/>
                    </a:ext>
                  </a:extLst>
                </a:gridCol>
                <a:gridCol w="2223027">
                  <a:extLst>
                    <a:ext uri="{9D8B030D-6E8A-4147-A177-3AD203B41FA5}">
                      <a16:colId xmlns:a16="http://schemas.microsoft.com/office/drawing/2014/main" val="1646381860"/>
                    </a:ext>
                  </a:extLst>
                </a:gridCol>
              </a:tblGrid>
              <a:tr h="305706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Metal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Conductivity</a:t>
                      </a:r>
                      <a:r>
                        <a:rPr lang="en-US" sz="1000"/>
                        <a:t> (1/</a:t>
                      </a:r>
                      <a:r>
                        <a:rPr lang="en-US" sz="1000" err="1">
                          <a:latin typeface="Calibri"/>
                          <a:cs typeface="Times New Roman"/>
                        </a:rPr>
                        <a:t>Ωcm</a:t>
                      </a:r>
                      <a:r>
                        <a:rPr lang="en-US" sz="1000">
                          <a:latin typeface="Calibri"/>
                          <a:cs typeface="Times New Roman"/>
                        </a:rPr>
                        <a:t>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3158664294"/>
                  </a:ext>
                </a:extLst>
              </a:tr>
              <a:tr h="340532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Silver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106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3400386378"/>
                  </a:ext>
                </a:extLst>
              </a:tr>
              <a:tr h="3405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Copper (pure)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100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601039760"/>
                  </a:ext>
                </a:extLst>
              </a:tr>
              <a:tr h="3405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Copper (hard Drawn)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89.5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538272942"/>
                  </a:ext>
                </a:extLst>
              </a:tr>
              <a:tr h="340532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Aluminum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45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421841939"/>
                  </a:ext>
                </a:extLst>
              </a:tr>
              <a:tr h="270878"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Steel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tc>
                  <a:txBody>
                    <a:bodyPr/>
                    <a:lstStyle/>
                    <a:p>
                      <a:pPr marL="0" marR="0" algn="jus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3-15</a:t>
                      </a:r>
                      <a:endParaRPr lang="en-US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976" marR="60976" marT="0" marB="0" anchor="ctr"/>
                </a:tc>
                <a:extLst>
                  <a:ext uri="{0D108BD9-81ED-4DB2-BD59-A6C34878D82A}">
                    <a16:rowId xmlns:a16="http://schemas.microsoft.com/office/drawing/2014/main" val="4293728866"/>
                  </a:ext>
                </a:extLst>
              </a:tr>
            </a:tbl>
          </a:graphicData>
        </a:graphic>
      </p:graphicFrame>
      <p:pic>
        <p:nvPicPr>
          <p:cNvPr id="7" name="Picture 6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C847EA18-65B9-4CAB-BE74-ACE6A5834B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28331" y="3682796"/>
            <a:ext cx="4341211" cy="2495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197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err="1"/>
              <a:t>Rainsun</a:t>
            </a:r>
            <a:r>
              <a:rPr lang="en-US"/>
              <a:t> Microwave Tech AN2051-245</a:t>
            </a:r>
            <a:endParaRPr lang="en-US">
              <a:cs typeface="Calibri Light"/>
            </a:endParaRPr>
          </a:p>
          <a:p>
            <a:endParaRPr lang="en-US">
              <a:latin typeface="roboto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042260"/>
            <a:ext cx="5181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US">
              <a:cs typeface="Calibri"/>
            </a:endParaRPr>
          </a:p>
          <a:p>
            <a:pPr lvl="1"/>
            <a:r>
              <a:rPr lang="en-US">
                <a:cs typeface="Calibri"/>
              </a:rPr>
              <a:t>For CC3100 and CC2500</a:t>
            </a:r>
          </a:p>
          <a:p>
            <a:pPr lvl="1"/>
            <a:endParaRPr lang="en-US">
              <a:cs typeface="Calibri"/>
            </a:endParaRPr>
          </a:p>
          <a:p>
            <a:endParaRPr lang="en-US"/>
          </a:p>
          <a:p>
            <a:endParaRPr lang="en-US"/>
          </a:p>
        </p:txBody>
      </p:sp>
      <p:pic>
        <p:nvPicPr>
          <p:cNvPr id="4" name="Picture 4" descr="A picture containing green, building&#10;&#10;Description generated with very high confidence">
            <a:extLst>
              <a:ext uri="{FF2B5EF4-FFF2-40B4-BE49-F238E27FC236}">
                <a16:creationId xmlns:a16="http://schemas.microsoft.com/office/drawing/2014/main" id="{B1AFFBA3-3131-4C96-9895-96E742C90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8685737" y="2283544"/>
            <a:ext cx="3372696" cy="2502845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59648655"/>
              </p:ext>
            </p:extLst>
          </p:nvPr>
        </p:nvGraphicFramePr>
        <p:xfrm>
          <a:off x="1291351" y="2023742"/>
          <a:ext cx="6244186" cy="3975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45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996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Item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Specification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Center Frequency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2.45 GHz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Bandwidth (typ.)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110 MHz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Peak Gain (typ.)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/>
                        <a:t> </a:t>
                      </a:r>
                      <a:r>
                        <a:rPr lang="en-US"/>
                        <a:t>0.5 </a:t>
                      </a:r>
                      <a:r>
                        <a:rPr lang="en-US" err="1"/>
                        <a:t>dBi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Calibri"/>
                        </a:rPr>
                        <a:t>Voltage Standing Wave Ratio (VSWR)</a:t>
                      </a: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2.0 (max)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Pattern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Omni-directional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Impedance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/>
                        <a:t>50 Ω </a:t>
                      </a:r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76480">
                <a:tc>
                  <a:txBody>
                    <a:bodyPr/>
                    <a:lstStyle/>
                    <a:p>
                      <a:r>
                        <a:rPr lang="en-US"/>
                        <a:t>Dimensions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/>
                        <a:t>5.1mm(L)×2.0mm(W)×1.2mm(H)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54518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>
                <a:latin typeface="roboto"/>
              </a:rPr>
              <a:t>Enclosure Design 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002562" y="2025632"/>
            <a:ext cx="4849439" cy="452626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>
                <a:latin typeface="roboto"/>
              </a:rPr>
              <a:t>Prototype </a:t>
            </a:r>
            <a:r>
              <a:rPr lang="en-US" sz="2000">
                <a:latin typeface="roboto"/>
                <a:cs typeface="Calibri"/>
              </a:rPr>
              <a:t>design provides protection for the PCB and Battery</a:t>
            </a:r>
          </a:p>
          <a:p>
            <a:endParaRPr lang="en-US" sz="2000">
              <a:latin typeface="roboto"/>
            </a:endParaRPr>
          </a:p>
          <a:p>
            <a:r>
              <a:rPr lang="en-US" sz="2000">
                <a:latin typeface="roboto"/>
                <a:cs typeface="Calibri"/>
              </a:rPr>
              <a:t>Slots were added to allow access to the switch and USB Port</a:t>
            </a:r>
          </a:p>
          <a:p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  <a:cs typeface="Calibri"/>
              </a:rPr>
              <a:t>3D printed with ABS Plastic - makes it lightweight, durable for outdoor use </a:t>
            </a:r>
          </a:p>
          <a:p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  <a:cs typeface="Calibri"/>
              </a:rPr>
              <a:t>Size: 6.5"(L) x 4"(W) x 1.5"(H)</a:t>
            </a:r>
          </a:p>
          <a:p>
            <a:endParaRPr lang="en-US" sz="2000">
              <a:latin typeface="roboto"/>
              <a:cs typeface="Calibri"/>
            </a:endParaRPr>
          </a:p>
          <a:p>
            <a:pPr marL="0" indent="0">
              <a:buNone/>
            </a:pPr>
            <a:endParaRPr lang="en-US">
              <a:latin typeface="Calibri"/>
              <a:cs typeface="Calibri"/>
            </a:endParaRPr>
          </a:p>
          <a:p>
            <a:endParaRPr lang="en-US">
              <a:cs typeface="Calibri"/>
            </a:endParaRP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0CA1EB3F-3ED5-410B-BD44-73423F5DBE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7834" y="3140862"/>
            <a:ext cx="4431323" cy="3274774"/>
          </a:xfrm>
          <a:prstGeom prst="rect">
            <a:avLst/>
          </a:prstGeom>
        </p:spPr>
      </p:pic>
      <p:pic>
        <p:nvPicPr>
          <p:cNvPr id="3" name="Picture 3">
            <a:extLst>
              <a:ext uri="{FF2B5EF4-FFF2-40B4-BE49-F238E27FC236}">
                <a16:creationId xmlns:a16="http://schemas.microsoft.com/office/drawing/2014/main" id="{E93A82AF-F67D-424D-8643-5D6A50A705F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71" t="8163" r="990" b="5442"/>
          <a:stretch/>
        </p:blipFill>
        <p:spPr>
          <a:xfrm>
            <a:off x="7698073" y="501034"/>
            <a:ext cx="3294177" cy="22338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92014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3A4A3-A9CF-4E1C-ACA4-5DF8EB3507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0111" y="304579"/>
            <a:ext cx="10515600" cy="1325563"/>
          </a:xfrm>
        </p:spPr>
        <p:txBody>
          <a:bodyPr/>
          <a:lstStyle/>
          <a:p>
            <a:r>
              <a:rPr lang="en-US">
                <a:latin typeface="roboto"/>
              </a:rPr>
              <a:t>Software User Case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4638809-4F2D-45E4-9ADA-8922EE5DDB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037569" y="1869043"/>
            <a:ext cx="3885532" cy="3416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roboto"/>
              </a:rPr>
              <a:t>Improvements to be made:</a:t>
            </a:r>
            <a:endParaRPr lang="en-US" sz="2000">
              <a:latin typeface="roboto"/>
            </a:endParaRPr>
          </a:p>
          <a:p>
            <a:pPr marL="0" indent="0">
              <a:buNone/>
            </a:pPr>
            <a:endParaRPr lang="en-US" sz="2000" b="1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Ability to retrieve data in datasheet format (csv)</a:t>
            </a:r>
          </a:p>
          <a:p>
            <a:pPr marL="457200" lvl="1" indent="0">
              <a:buNone/>
            </a:pPr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Include ability to read status messages from each individual board</a:t>
            </a:r>
          </a:p>
          <a:p>
            <a:pPr marL="457200" lvl="1" indent="0">
              <a:buNone/>
            </a:pPr>
            <a:endParaRPr lang="en-US" sz="2000">
              <a:cs typeface="Calibri"/>
            </a:endParaRPr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pic>
        <p:nvPicPr>
          <p:cNvPr id="5" name="Picture 5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6D07280-1EC6-43BB-BC9D-214A7E036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6149" y="1930832"/>
            <a:ext cx="7365211" cy="374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35058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5EC684-D5DF-4533-A076-DE846445C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LAMP Stack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FCFCBD-5A0A-4217-8633-445C014589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29751" y="4641222"/>
            <a:ext cx="4825158" cy="341630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roboto"/>
              </a:rPr>
              <a:t>Advantages</a:t>
            </a:r>
            <a:endParaRPr lang="en-US" sz="2000">
              <a:latin typeface="roboto"/>
            </a:endParaRPr>
          </a:p>
          <a:p>
            <a:pPr lvl="1"/>
            <a:r>
              <a:rPr lang="en-US" sz="2000">
                <a:latin typeface="roboto"/>
              </a:rPr>
              <a:t>Free for development purposes</a:t>
            </a:r>
          </a:p>
          <a:p>
            <a:pPr lvl="1"/>
            <a:r>
              <a:rPr lang="en-US" sz="2000">
                <a:latin typeface="roboto"/>
              </a:rPr>
              <a:t>Fast setup time </a:t>
            </a:r>
          </a:p>
          <a:p>
            <a:pPr lvl="1"/>
            <a:r>
              <a:rPr lang="en-US" sz="2000">
                <a:latin typeface="roboto"/>
              </a:rPr>
              <a:t>Experience from previous projects</a:t>
            </a:r>
            <a:endParaRPr lang="en-US"/>
          </a:p>
          <a:p>
            <a:endParaRPr lang="en-US"/>
          </a:p>
          <a:p>
            <a:endParaRPr lang="en-US"/>
          </a:p>
          <a:p>
            <a:pPr lvl="1"/>
            <a:endParaRPr lang="en-US"/>
          </a:p>
          <a:p>
            <a:pPr lvl="1"/>
            <a:endParaRPr lang="en-US"/>
          </a:p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66BB84-3C4D-49A6-99CC-1C17BC2AF1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38726" y="4641222"/>
            <a:ext cx="4825159" cy="34163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000" b="1">
                <a:latin typeface="roboto"/>
              </a:rPr>
              <a:t>Disadvantages</a:t>
            </a:r>
            <a:endParaRPr lang="en-US">
              <a:latin typeface="roboto"/>
            </a:endParaRPr>
          </a:p>
          <a:p>
            <a:pPr lvl="1"/>
            <a:r>
              <a:rPr lang="en-US" sz="2000">
                <a:latin typeface="roboto"/>
              </a:rPr>
              <a:t>Not learning something new</a:t>
            </a:r>
          </a:p>
          <a:p>
            <a:pPr lvl="1"/>
            <a:r>
              <a:rPr lang="en-US" sz="2000">
                <a:latin typeface="roboto"/>
              </a:rPr>
              <a:t>Not free if storing large amounts of data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CAAF423-3F3D-47C9-ACA8-FD0F82E592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044722"/>
              </p:ext>
            </p:extLst>
          </p:nvPr>
        </p:nvGraphicFramePr>
        <p:xfrm>
          <a:off x="1198285" y="1856102"/>
          <a:ext cx="9932859" cy="2499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047">
                  <a:extLst>
                    <a:ext uri="{9D8B030D-6E8A-4147-A177-3AD203B41FA5}">
                      <a16:colId xmlns:a16="http://schemas.microsoft.com/office/drawing/2014/main" val="3021515686"/>
                    </a:ext>
                  </a:extLst>
                </a:gridCol>
                <a:gridCol w="1424666">
                  <a:extLst>
                    <a:ext uri="{9D8B030D-6E8A-4147-A177-3AD203B41FA5}">
                      <a16:colId xmlns:a16="http://schemas.microsoft.com/office/drawing/2014/main" val="2545425604"/>
                    </a:ext>
                  </a:extLst>
                </a:gridCol>
                <a:gridCol w="1997003">
                  <a:extLst>
                    <a:ext uri="{9D8B030D-6E8A-4147-A177-3AD203B41FA5}">
                      <a16:colId xmlns:a16="http://schemas.microsoft.com/office/drawing/2014/main" val="3828045867"/>
                    </a:ext>
                  </a:extLst>
                </a:gridCol>
                <a:gridCol w="2099041">
                  <a:extLst>
                    <a:ext uri="{9D8B030D-6E8A-4147-A177-3AD203B41FA5}">
                      <a16:colId xmlns:a16="http://schemas.microsoft.com/office/drawing/2014/main" val="1448494509"/>
                    </a:ext>
                  </a:extLst>
                </a:gridCol>
                <a:gridCol w="3026102">
                  <a:extLst>
                    <a:ext uri="{9D8B030D-6E8A-4147-A177-3AD203B41FA5}">
                      <a16:colId xmlns:a16="http://schemas.microsoft.com/office/drawing/2014/main" val="786883894"/>
                    </a:ext>
                  </a:extLst>
                </a:gridCol>
              </a:tblGrid>
              <a:tr h="2514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Stack​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Free​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Previous Experience​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Configuration Time​</a:t>
                      </a:r>
                      <a:endParaRPr lang="en-US" sz="2000" b="1">
                        <a:solidFill>
                          <a:srgbClr val="FFFFFF"/>
                        </a:solidFill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 fontAlgn="base">
                        <a:buNone/>
                      </a:pPr>
                      <a:r>
                        <a:rPr lang="en-US" sz="2000"/>
                        <a:t>Technologies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1467971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LAMP​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X​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X​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Low​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Linux, Apache, MySQL, PHP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1217408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MEAN​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X​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High​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MongoDB, Express.js, Angular JS, Node.js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65147607"/>
                  </a:ext>
                </a:extLst>
              </a:tr>
              <a:tr h="25145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WISA​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X​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>
                          <a:effectLst/>
                        </a:rPr>
                        <a:t>High​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2000"/>
                        <a:t>Windows, IIS, SQL Server, ASP.NET</a:t>
                      </a:r>
                      <a:endParaRPr lang="en-US" sz="2000">
                        <a:effectLst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50752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5045576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0006B-4449-4CC0-A704-9E682DE5F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Database 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48981E-1EF2-4318-95B7-91D4E4A53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0552" y="1799455"/>
            <a:ext cx="5366288" cy="341630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roboto"/>
              </a:rPr>
              <a:t>Database is stored in Amazon Web Services Relational Database Systems </a:t>
            </a:r>
            <a:endParaRPr lang="en-US" sz="2000">
              <a:latin typeface="roboto"/>
              <a:cs typeface="Calibri"/>
            </a:endParaRPr>
          </a:p>
          <a:p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</a:rPr>
              <a:t>Having a single table for devices allows us to store the location for each device</a:t>
            </a:r>
            <a:endParaRPr lang="en-US" sz="2000">
              <a:latin typeface="roboto"/>
              <a:cs typeface="Calibri"/>
            </a:endParaRPr>
          </a:p>
          <a:p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</a:rPr>
              <a:t>Using 6 devices we can store data continuously for a month without exceeding storage limits</a:t>
            </a:r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1600">
                <a:latin typeface="roboto"/>
                <a:cs typeface="Calibri"/>
              </a:rPr>
              <a:t>Limit for free tier is ~20 GB</a:t>
            </a:r>
          </a:p>
          <a:p>
            <a:pPr lvl="1"/>
            <a:endParaRPr lang="en-US" sz="1600">
              <a:latin typeface="roboto"/>
              <a:cs typeface="Calibri"/>
            </a:endParaRPr>
          </a:p>
          <a:p>
            <a:r>
              <a:rPr lang="en-US" sz="2000">
                <a:latin typeface="roboto"/>
                <a:cs typeface="Calibri"/>
              </a:rPr>
              <a:t>Amazon RDS automatically creates a backup of data every 24 hours</a:t>
            </a:r>
          </a:p>
          <a:p>
            <a:pPr marL="0" indent="0">
              <a:buNone/>
            </a:pPr>
            <a:endParaRPr lang="en-US" sz="2000">
              <a:latin typeface="roboto"/>
              <a:cs typeface="Calibri"/>
            </a:endParaRPr>
          </a:p>
          <a:p>
            <a:pPr marL="0" indent="0">
              <a:buNone/>
            </a:pPr>
            <a:endParaRPr lang="en-US" sz="2000">
              <a:latin typeface="roboto"/>
              <a:cs typeface="Calibri"/>
            </a:endParaRPr>
          </a:p>
          <a:p>
            <a:pPr marL="0" indent="0">
              <a:buNone/>
            </a:pPr>
            <a:endParaRPr lang="en-US" sz="2000">
              <a:latin typeface="roboto"/>
              <a:cs typeface="Calibri"/>
            </a:endParaRPr>
          </a:p>
          <a:p>
            <a:endParaRPr lang="en-US" sz="2000">
              <a:latin typeface="roboto"/>
              <a:cs typeface="Calibri"/>
            </a:endParaRPr>
          </a:p>
        </p:txBody>
      </p:sp>
      <p:pic>
        <p:nvPicPr>
          <p:cNvPr id="3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67D454E7-9D2A-41E5-B640-DE69F30D4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139" y="2164418"/>
            <a:ext cx="2743200" cy="3500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7289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55030F-DB2C-41F5-98A7-0609552637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900" y="234379"/>
            <a:ext cx="10515600" cy="1325563"/>
          </a:xfrm>
        </p:spPr>
        <p:txBody>
          <a:bodyPr/>
          <a:lstStyle/>
          <a:p>
            <a:r>
              <a:rPr lang="en-US">
                <a:latin typeface="roboto"/>
              </a:rPr>
              <a:t>Webpage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12B52ED-8161-456A-B675-AC585175A37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67349" y="1381242"/>
                <a:ext cx="5610442" cy="4435732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342900" indent="-3429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8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6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4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ts val="1000"/>
                  </a:spcBef>
                  <a:spcAft>
                    <a:spcPts val="0"/>
                  </a:spcAft>
                  <a:buClr>
                    <a:schemeClr val="accent1"/>
                  </a:buClr>
                  <a:buSzPct val="80000"/>
                  <a:buFont typeface="Wingdings 3" charset="2"/>
                  <a:buChar char=""/>
                  <a:defRPr sz="1200" b="0" i="0" kern="120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charset="2"/>
                  <a:buChar char="•"/>
                </a:pPr>
                <a:r>
                  <a:rPr lang="en-US" sz="2000">
                    <a:solidFill>
                      <a:schemeClr val="tx1"/>
                    </a:solidFill>
                    <a:latin typeface="roboto"/>
                  </a:rPr>
                  <a:t>Website holds a heatmap created using the Google Maps API </a:t>
                </a:r>
                <a:endParaRPr lang="en-US" sz="2000">
                  <a:solidFill>
                    <a:schemeClr val="tx1"/>
                  </a:solidFill>
                  <a:latin typeface="roboto"/>
                  <a:cs typeface="Calibri"/>
                </a:endParaRPr>
              </a:p>
              <a:p>
                <a:pPr>
                  <a:buFont typeface="Arial" charset="2"/>
                  <a:buChar char="•"/>
                </a:pPr>
                <a:r>
                  <a:rPr lang="en-US" sz="2000">
                    <a:solidFill>
                      <a:schemeClr val="tx1"/>
                    </a:solidFill>
                    <a:latin typeface="roboto"/>
                  </a:rPr>
                  <a:t>Updated with the latest data received by the server</a:t>
                </a:r>
                <a:endParaRPr lang="en-US" sz="2000">
                  <a:solidFill>
                    <a:schemeClr val="tx1"/>
                  </a:solidFill>
                  <a:latin typeface="roboto"/>
                  <a:cs typeface="Calibri"/>
                </a:endParaRPr>
              </a:p>
              <a:p>
                <a:pPr>
                  <a:buFont typeface="Arial" charset="2"/>
                  <a:buChar char="•"/>
                </a:pPr>
                <a:r>
                  <a:rPr lang="en-US" sz="2000">
                    <a:solidFill>
                      <a:schemeClr val="tx1"/>
                    </a:solidFill>
                    <a:latin typeface="roboto"/>
                    <a:cs typeface="Calibri"/>
                  </a:rPr>
                  <a:t>Color Scale: </a:t>
                </a:r>
                <a:endParaRPr lang="en-US">
                  <a:solidFill>
                    <a:schemeClr val="tx1"/>
                  </a:solidFill>
                  <a:latin typeface="roboto"/>
                  <a:cs typeface="Calibri"/>
                </a:endParaRPr>
              </a:p>
              <a:p>
                <a:pPr lvl="1">
                  <a:buFont typeface="Arial" charset="2"/>
                  <a:buChar char="•"/>
                </a:pPr>
                <a:r>
                  <a:rPr lang="en-US">
                    <a:solidFill>
                      <a:schemeClr val="tx1"/>
                    </a:solidFill>
                    <a:latin typeface="roboto"/>
                    <a:cs typeface="Calibri"/>
                  </a:rPr>
                  <a:t>Red indicates high, green is low</a:t>
                </a:r>
                <a:endParaRPr lang="en-US">
                  <a:solidFill>
                    <a:schemeClr val="tx1"/>
                  </a:solidFill>
                </a:endParaRPr>
              </a:p>
              <a:p>
                <a:pPr>
                  <a:buFont typeface="Arial" charset="2"/>
                  <a:buChar char="•"/>
                </a:pPr>
                <a:r>
                  <a:rPr lang="en-US" sz="2000">
                    <a:solidFill>
                      <a:schemeClr val="tx1"/>
                    </a:solidFill>
                    <a:latin typeface="roboto"/>
                    <a:cs typeface="Calibri"/>
                  </a:rPr>
                  <a:t>Decay ratio simulated by using FSPL average of 10 closest measured points</a:t>
                </a:r>
              </a:p>
              <a:p>
                <a:pPr marL="0" indent="0" algn="ctr">
                  <a:buNone/>
                </a:pPr>
                <a:r>
                  <a:rPr lang="en-US" i="1">
                    <a:latin typeface="roboto"/>
                    <a:cs typeface="Calibri"/>
                  </a:rPr>
                  <a:t>FSPL =(4π*D*F/c)²*</a:t>
                </a:r>
                <a:endParaRPr lang="en-US" sz="2000" i="1">
                  <a:latin typeface="roboto"/>
                  <a:cs typeface="Calibri"/>
                </a:endParaRPr>
              </a:p>
              <a:p>
                <a:pPr>
                  <a:buFont typeface="Arial,Sans-Serif" charset="2"/>
                  <a:buChar char="•"/>
                </a:pPr>
                <a:r>
                  <a:rPr lang="en-US" sz="2000">
                    <a:solidFill>
                      <a:schemeClr val="tx1"/>
                    </a:solidFill>
                    <a:latin typeface="roboto"/>
                    <a:cs typeface="Calibri"/>
                  </a:rPr>
                  <a:t>Radius calculated by </a:t>
                </a:r>
                <a:r>
                  <a:rPr lang="en-US" sz="2000">
                    <a:solidFill>
                      <a:schemeClr val="tx1"/>
                    </a:solidFill>
                    <a:latin typeface="roboto"/>
                  </a:rPr>
                  <a:t>solving for distance and solving at 80 dB </a:t>
                </a:r>
              </a:p>
              <a:p>
                <a:pPr marL="0" indent="0" algn="ctr">
                  <a:buNone/>
                </a:pPr>
                <a:r>
                  <a:rPr lang="en-US" sz="1600">
                    <a:solidFill>
                      <a:schemeClr val="tx1"/>
                    </a:solidFill>
                    <a:latin typeface="roboto"/>
                  </a:rPr>
                  <a:t>D</a:t>
                </a:r>
                <a14:m>
                  <m:oMath xmlns:m="http://schemas.openxmlformats.org/officeDocument/2006/math">
                    <m:r>
                      <a:rPr lang="en-US" sz="1600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1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600" b="0" i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10</m:t>
                        </m:r>
                      </m:e>
                      <m:sup>
                        <m:r>
                          <m:rPr>
                            <m:nor/>
                          </m:rPr>
                          <a:rPr lang="en-US" sz="1600" dirty="0">
                            <a:solidFill>
                              <a:schemeClr val="tx1"/>
                            </a:solidFill>
                            <a:latin typeface="roboto"/>
                            <a:cs typeface="Calibri"/>
                          </a:rPr>
                          <m:t>(</m:t>
                        </m:r>
                        <m:r>
                          <m:rPr>
                            <m:nor/>
                          </m:rPr>
                          <a:rPr lang="en-US" sz="1600" b="0" dirty="0" smtClean="0">
                            <a:solidFill>
                              <a:schemeClr val="tx1"/>
                            </a:solidFill>
                            <a:latin typeface="roboto"/>
                            <a:cs typeface="Calibri"/>
                          </a:rPr>
                          <m:t> </m:t>
                        </m:r>
                        <m:f>
                          <m:fPr>
                            <m:ctrlPr>
                              <a:rPr lang="en-US" sz="160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</m:ctrlPr>
                          </m:fPr>
                          <m:num>
                            <m:r>
                              <a:rPr lang="en-US" sz="1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80 − 32.44 − 20 ∗ </m:t>
                            </m:r>
                            <m:r>
                              <m:rPr>
                                <m:sty m:val="p"/>
                              </m:rPr>
                              <a:rPr lang="en-US" sz="1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log</m:t>
                            </m:r>
                            <m:r>
                              <a:rPr lang="en-US" sz="16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10(</m:t>
                            </m:r>
                            <m:r>
                              <m:rPr>
                                <m:sty m:val="p"/>
                              </m:rP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f</m:t>
                            </m:r>
                            <m: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)</m:t>
                            </m:r>
                            <m:r>
                              <m:rPr>
                                <m:nor/>
                              </m:rPr>
                              <a:rPr lang="en-US" sz="1600" b="0" dirty="0" smtClean="0">
                                <a:solidFill>
                                  <a:schemeClr val="tx1"/>
                                </a:solidFill>
                                <a:latin typeface="roboto"/>
                                <a:cs typeface="Calibri"/>
                              </a:rPr>
                              <m:t> </m:t>
                            </m:r>
                          </m:num>
                          <m:den>
                            <m:r>
                              <a:rPr lang="en-US" sz="1600" b="0" i="0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cs typeface="Calibri"/>
                              </a:rPr>
                              <m:t>20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1600" dirty="0" smtClean="0">
                            <a:solidFill>
                              <a:schemeClr val="tx1"/>
                            </a:solidFill>
                            <a:latin typeface="roboto"/>
                            <a:cs typeface="Calibri"/>
                          </a:rPr>
                          <m:t>) </m:t>
                        </m:r>
                      </m:sup>
                    </m:sSup>
                  </m:oMath>
                </a14:m>
                <a:r>
                  <a:rPr lang="en-US" sz="1600" i="1">
                    <a:solidFill>
                      <a:schemeClr val="tx1"/>
                    </a:solidFill>
                    <a:latin typeface="roboto"/>
                  </a:rPr>
                  <a:t>*</a:t>
                </a:r>
                <a:endParaRPr lang="en-US">
                  <a:latin typeface="roboto"/>
                  <a:cs typeface="Calibri"/>
                </a:endParaRPr>
              </a:p>
              <a:p>
                <a:pPr marL="0" indent="0" algn="ctr">
                  <a:buNone/>
                </a:pPr>
                <a:r>
                  <a:rPr lang="en-US" sz="1200" i="1">
                    <a:latin typeface="roboto"/>
                    <a:cs typeface="Calibri"/>
                  </a:rPr>
                  <a:t>FSPL = Free Space Path Loss Ratio Equation, D = Distance in meters, F = Frequency in </a:t>
                </a:r>
                <a:r>
                  <a:rPr lang="en-US" sz="1200" i="1" err="1">
                    <a:latin typeface="roboto"/>
                    <a:cs typeface="Calibri"/>
                  </a:rPr>
                  <a:t>KHz</a:t>
                </a:r>
                <a:r>
                  <a:rPr lang="en-US" sz="1200" i="1">
                    <a:latin typeface="roboto"/>
                    <a:cs typeface="Calibri"/>
                  </a:rPr>
                  <a:t>, c = speed of light in meters per second</a:t>
                </a:r>
                <a:endParaRPr lang="en-US" sz="1200" i="1">
                  <a:cs typeface="Calibri"/>
                </a:endParaRPr>
              </a:p>
              <a:p>
                <a:endParaRPr lang="en-US">
                  <a:cs typeface="Calibri"/>
                </a:endParaRPr>
              </a:p>
              <a:p>
                <a:pPr marL="0" indent="0">
                  <a:buNone/>
                </a:pPr>
                <a:endParaRPr lang="en-US">
                  <a:cs typeface="Calibri"/>
                </a:endParaRPr>
              </a:p>
              <a:p>
                <a:endParaRPr lang="en-US">
                  <a:cs typeface="Calibri"/>
                </a:endParaRPr>
              </a:p>
            </p:txBody>
          </p:sp>
        </mc:Choice>
        <mc:Fallback>
          <p:sp>
            <p:nvSpPr>
              <p:cNvPr id="5" name="Content Placeholder 3">
                <a:extLst>
                  <a:ext uri="{FF2B5EF4-FFF2-40B4-BE49-F238E27FC236}">
                    <a16:creationId xmlns:a16="http://schemas.microsoft.com/office/drawing/2014/main" id="{012B52ED-8161-456A-B675-AC585175A3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349" y="1381242"/>
                <a:ext cx="5610442" cy="4435732"/>
              </a:xfrm>
              <a:prstGeom prst="rect">
                <a:avLst/>
              </a:prstGeom>
              <a:blipFill>
                <a:blip r:embed="rId2"/>
                <a:stretch>
                  <a:fillRect l="-434" t="-688" r="-2280" b="-15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6">
            <a:extLst>
              <a:ext uri="{FF2B5EF4-FFF2-40B4-BE49-F238E27FC236}">
                <a16:creationId xmlns:a16="http://schemas.microsoft.com/office/drawing/2014/main" id="{94A0EC1C-1BE9-4E2E-833F-0DEA0A049E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0414" y="1381098"/>
            <a:ext cx="5316122" cy="39035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10071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25F0-7BC6-466E-B7B1-303DBC7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MCU Logic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569A012-50FD-4C09-B995-0094CF1837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1146" y="1907696"/>
            <a:ext cx="5029266" cy="37365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2000">
                <a:latin typeface="roboto"/>
                <a:cs typeface="Calibri"/>
              </a:rPr>
              <a:t>Device holds log of all errors for further testing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  <a:cs typeface="Calibri"/>
              </a:rPr>
              <a:t>If it is not able to connect to the Wi-Fi SSID it will simply turn off </a:t>
            </a:r>
          </a:p>
          <a:p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  <a:cs typeface="Calibri"/>
              </a:rPr>
              <a:t>Sends 15 measured records to server in one package to optimize Battery Life</a:t>
            </a:r>
          </a:p>
          <a:p>
            <a:pPr lvl="1"/>
            <a:r>
              <a:rPr lang="en-US" sz="1600">
                <a:latin typeface="roboto"/>
                <a:cs typeface="Calibri"/>
              </a:rPr>
              <a:t>Buffer limit is 4000 Bytes</a:t>
            </a:r>
          </a:p>
          <a:p>
            <a:endParaRPr lang="en-US" sz="2000">
              <a:latin typeface="roboto"/>
              <a:cs typeface="Calibri"/>
            </a:endParaRPr>
          </a:p>
          <a:p>
            <a:r>
              <a:rPr lang="en-US" sz="2000">
                <a:latin typeface="roboto"/>
                <a:cs typeface="Calibri"/>
              </a:rPr>
              <a:t>Measures 10 times and takes average for better data accuracy</a:t>
            </a:r>
          </a:p>
          <a:p>
            <a:endParaRPr lang="en-US" sz="1600">
              <a:latin typeface="roboto"/>
            </a:endParaRPr>
          </a:p>
          <a:p>
            <a:pPr lvl="1"/>
            <a:endParaRPr lang="en-US" sz="1600">
              <a:latin typeface="Calibri"/>
              <a:cs typeface="Calibri"/>
            </a:endParaRPr>
          </a:p>
          <a:p>
            <a:pPr lvl="1"/>
            <a:endParaRPr lang="en-US" sz="1600">
              <a:latin typeface="Calibri"/>
              <a:cs typeface="Calibri"/>
            </a:endParaRPr>
          </a:p>
          <a:p>
            <a:pPr marL="0" indent="0">
              <a:buNone/>
            </a:pPr>
            <a:endParaRPr lang="en-US" sz="2000">
              <a:latin typeface="Calibri"/>
              <a:cs typeface="Calibri"/>
            </a:endParaRPr>
          </a:p>
          <a:p>
            <a:pPr lvl="2" indent="0"/>
            <a:endParaRPr lang="en-US" sz="1600">
              <a:latin typeface="roboto"/>
              <a:cs typeface="Calibri"/>
            </a:endParaRPr>
          </a:p>
        </p:txBody>
      </p:sp>
      <p:pic>
        <p:nvPicPr>
          <p:cNvPr id="9" name="Picture 9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CB6F5954-AB72-4790-BE01-E0AD6CAB3D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140" y="523336"/>
            <a:ext cx="3764060" cy="575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22409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25F0-7BC6-466E-B7B1-303DBC7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Technologies</a:t>
            </a:r>
            <a:endParaRPr lang="en-US"/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93A1656A-4D07-4A87-AA57-08D4250E7DA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52260088"/>
              </p:ext>
            </p:extLst>
          </p:nvPr>
        </p:nvGraphicFramePr>
        <p:xfrm>
          <a:off x="1877786" y="2054679"/>
          <a:ext cx="8452586" cy="41458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26293">
                  <a:extLst>
                    <a:ext uri="{9D8B030D-6E8A-4147-A177-3AD203B41FA5}">
                      <a16:colId xmlns:a16="http://schemas.microsoft.com/office/drawing/2014/main" val="3220635099"/>
                    </a:ext>
                  </a:extLst>
                </a:gridCol>
                <a:gridCol w="4226293">
                  <a:extLst>
                    <a:ext uri="{9D8B030D-6E8A-4147-A177-3AD203B41FA5}">
                      <a16:colId xmlns:a16="http://schemas.microsoft.com/office/drawing/2014/main" val="689897069"/>
                    </a:ext>
                  </a:extLst>
                </a:gridCol>
              </a:tblGrid>
              <a:tr h="460742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Name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7867815"/>
                  </a:ext>
                </a:extLst>
              </a:tr>
              <a:tr h="45661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IDEs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Visual Studio 2017</a:t>
                      </a:r>
                    </a:p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Code Composer Studio 2016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7532715"/>
                  </a:ext>
                </a:extLst>
              </a:tr>
              <a:tr h="45661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Server Hosting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Heroku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914910"/>
                  </a:ext>
                </a:extLst>
              </a:tr>
              <a:tr h="45661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Database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Amazon Web Services RDS</a:t>
                      </a:r>
                    </a:p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MySQL Workbench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7247288"/>
                  </a:ext>
                </a:extLst>
              </a:tr>
              <a:tr h="45661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Respository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Github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3344890"/>
                  </a:ext>
                </a:extLst>
              </a:tr>
              <a:tr h="45660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Device Flashing Software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Uniflash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7932594"/>
                  </a:ext>
                </a:extLst>
              </a:tr>
              <a:tr h="4566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UART terminal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Tera Term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6340316"/>
                  </a:ext>
                </a:extLst>
              </a:tr>
              <a:tr h="45660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Programming Languages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2000">
                          <a:latin typeface="roboto"/>
                        </a:rPr>
                        <a:t>JavaScript, HTML, PHP, C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49072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9722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C0E2-40C3-43F6-A449-9BB44DA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Workload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1EAD6F17-3B39-4874-A055-2DF2A8692CE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360513"/>
              </p:ext>
            </p:extLst>
          </p:nvPr>
        </p:nvGraphicFramePr>
        <p:xfrm>
          <a:off x="1467845" y="2157346"/>
          <a:ext cx="10009595" cy="32935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07031">
                  <a:extLst>
                    <a:ext uri="{9D8B030D-6E8A-4147-A177-3AD203B41FA5}">
                      <a16:colId xmlns:a16="http://schemas.microsoft.com/office/drawing/2014/main" val="130667663"/>
                    </a:ext>
                  </a:extLst>
                </a:gridCol>
                <a:gridCol w="6402564">
                  <a:extLst>
                    <a:ext uri="{9D8B030D-6E8A-4147-A177-3AD203B41FA5}">
                      <a16:colId xmlns:a16="http://schemas.microsoft.com/office/drawing/2014/main" val="3135129444"/>
                    </a:ext>
                  </a:extLst>
                </a:gridCol>
              </a:tblGrid>
              <a:tr h="489220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>
                          <a:latin typeface="roboto"/>
                        </a:rPr>
                        <a:t>Name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>
                          <a:latin typeface="roboto"/>
                        </a:rPr>
                        <a:t>Responsibilities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8478535"/>
                  </a:ext>
                </a:extLst>
              </a:tr>
              <a:tr h="701215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latin typeface="roboto"/>
                        </a:rPr>
                        <a:t>LANCE O'SULLIVAN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Design and implement power system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Design and test PCB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834380175"/>
                  </a:ext>
                </a:extLst>
              </a:tr>
              <a:tr h="668601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 b="1">
                          <a:latin typeface="roboto"/>
                        </a:rPr>
                        <a:t>JAKUB NISHIOKA</a:t>
                      </a:r>
                      <a:endParaRPr lang="en-US" sz="2000" b="1" i="0" u="none" strike="noStrike" cap="all" noProof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roboto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Integrate microcontroller and sensors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Design and test PCB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27486311"/>
                  </a:ext>
                </a:extLst>
              </a:tr>
              <a:tr h="66860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latin typeface="roboto"/>
                        </a:rPr>
                        <a:t>ALEX LONG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Antenna design for transceivers 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Program microcontroller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188178355"/>
                  </a:ext>
                </a:extLst>
              </a:tr>
              <a:tr h="668601">
                <a:tc>
                  <a:txBody>
                    <a:bodyPr/>
                    <a:lstStyle/>
                    <a:p>
                      <a:pPr algn="l">
                        <a:buNone/>
                      </a:pPr>
                      <a:r>
                        <a:rPr lang="en-US" sz="2000" b="1">
                          <a:latin typeface="roboto"/>
                        </a:rPr>
                        <a:t>JULIAN DUQUE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28575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Create webpage and configure server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Program microcontroller 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985849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51708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EA71F1-B733-4236-856E-0F20AC416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Specifications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58EE1D7F-DE74-44F5-B57E-3874C9AA3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2406773"/>
              </p:ext>
            </p:extLst>
          </p:nvPr>
        </p:nvGraphicFramePr>
        <p:xfrm>
          <a:off x="1601304" y="1976782"/>
          <a:ext cx="8971114" cy="3413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85557">
                  <a:extLst>
                    <a:ext uri="{9D8B030D-6E8A-4147-A177-3AD203B41FA5}">
                      <a16:colId xmlns:a16="http://schemas.microsoft.com/office/drawing/2014/main" val="1101101881"/>
                    </a:ext>
                  </a:extLst>
                </a:gridCol>
                <a:gridCol w="4485557">
                  <a:extLst>
                    <a:ext uri="{9D8B030D-6E8A-4147-A177-3AD203B41FA5}">
                      <a16:colId xmlns:a16="http://schemas.microsoft.com/office/drawing/2014/main" val="3265039138"/>
                    </a:ext>
                  </a:extLst>
                </a:gridCol>
              </a:tblGrid>
              <a:tr h="358913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Targeted Frequencies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>
                          <a:latin typeface="roboto"/>
                        </a:rPr>
                        <a:t>240 MHz – 960 MHz: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ISM Bands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Television </a:t>
                      </a:r>
                    </a:p>
                    <a:p>
                      <a:pPr marL="0" lvl="0" indent="0">
                        <a:buNone/>
                      </a:pPr>
                      <a:endParaRPr lang="en-US" sz="2000">
                        <a:latin typeface="roboto"/>
                      </a:endParaRP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000">
                          <a:latin typeface="roboto"/>
                        </a:rPr>
                        <a:t>2.4 GHz: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Wi-Fi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Bluetooth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0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Battery Life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Minimum 12 hours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3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Small Footprint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Maximum of 10"x6"x6"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Operate in outdoor environment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>
                          <a:latin typeface="roboto"/>
                        </a:rPr>
                        <a:t>Up to 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140 °F</a:t>
                      </a:r>
                      <a:endParaRPr lang="en-US" sz="2000" b="0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9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565200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2C0E2-40C3-43F6-A449-9BB44DA5FB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Cost Evaluation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3C776EDF-EAEA-4119-B468-3C94AB879C1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4400173"/>
              </p:ext>
            </p:extLst>
          </p:nvPr>
        </p:nvGraphicFramePr>
        <p:xfrm>
          <a:off x="838200" y="1825625"/>
          <a:ext cx="10515598" cy="438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86431">
                  <a:extLst>
                    <a:ext uri="{9D8B030D-6E8A-4147-A177-3AD203B41FA5}">
                      <a16:colId xmlns:a16="http://schemas.microsoft.com/office/drawing/2014/main" val="973188984"/>
                    </a:ext>
                  </a:extLst>
                </a:gridCol>
                <a:gridCol w="1876389">
                  <a:extLst>
                    <a:ext uri="{9D8B030D-6E8A-4147-A177-3AD203B41FA5}">
                      <a16:colId xmlns:a16="http://schemas.microsoft.com/office/drawing/2014/main" val="2609216625"/>
                    </a:ext>
                  </a:extLst>
                </a:gridCol>
                <a:gridCol w="1876389">
                  <a:extLst>
                    <a:ext uri="{9D8B030D-6E8A-4147-A177-3AD203B41FA5}">
                      <a16:colId xmlns:a16="http://schemas.microsoft.com/office/drawing/2014/main" val="2919518695"/>
                    </a:ext>
                  </a:extLst>
                </a:gridCol>
                <a:gridCol w="1876389">
                  <a:extLst>
                    <a:ext uri="{9D8B030D-6E8A-4147-A177-3AD203B41FA5}">
                      <a16:colId xmlns:a16="http://schemas.microsoft.com/office/drawing/2014/main" val="174390293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Component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Price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Qty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282779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MSP432P401RIRGCR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$6.86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$6.86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07015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CC2500RGPR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$2.84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$2.84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57395979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CC3100MODR11MAMOBR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$13.56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$13.56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049767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RFM22B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$4.76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$4.76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597399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TP4056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$0.58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$0.58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100375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DW01A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$0.01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$0.01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7478157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FS8205A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$0.24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$0.24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998496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TPS63000DRCR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$2.27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$2.27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73058034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INR-18650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$3.50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$3.50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34988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AN2051-245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$0.25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2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1290424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Copper Wire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$0.10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$0.10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807335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26 MHz Oscillator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$0.50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27828245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Passive Components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$2.50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$2.50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16389775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PCB Manufacturing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$3.00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$3.00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174742"/>
                  </a:ext>
                </a:extLst>
              </a:tr>
              <a:tr h="190500">
                <a:tc gridSpan="3">
                  <a:txBody>
                    <a:bodyPr/>
                    <a:lstStyle/>
                    <a:p>
                      <a:r>
                        <a:rPr lang="en-US">
                          <a:effectLst/>
                          <a:latin typeface="roboto"/>
                        </a:rPr>
                        <a:t>Total</a:t>
                      </a: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>
                          <a:effectLst/>
                          <a:latin typeface="roboto"/>
                        </a:rPr>
                        <a:t>$41.22</a:t>
                      </a: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8069630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9539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4384F8D-6BCF-4AA2-BD47-B06BDFA648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RF </a:t>
            </a:r>
            <a:r>
              <a:rPr lang="en-US" err="1">
                <a:latin typeface="roboto"/>
              </a:rPr>
              <a:t>ChatterBox</a:t>
            </a:r>
            <a:r>
              <a:rPr lang="en-US">
                <a:latin typeface="roboto"/>
              </a:rPr>
              <a:t> Progress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0095260"/>
              </p:ext>
            </p:extLst>
          </p:nvPr>
        </p:nvGraphicFramePr>
        <p:xfrm>
          <a:off x="838200" y="1690688"/>
          <a:ext cx="10515600" cy="45958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5505352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25F0-7BC6-466E-B7B1-303DBC7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Major Obstacles</a:t>
            </a:r>
            <a:r>
              <a:rPr lang="en-US">
                <a:latin typeface="roboto"/>
                <a:cs typeface="Calibri Light"/>
              </a:rPr>
              <a:t> and Solutions</a:t>
            </a:r>
            <a:endParaRPr lang="en-US">
              <a:latin typeface="roboto"/>
            </a:endParaRP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CD89BAF6-C5F4-43A0-A0F1-709B3ABA546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2806814"/>
              </p:ext>
            </p:extLst>
          </p:nvPr>
        </p:nvGraphicFramePr>
        <p:xfrm>
          <a:off x="1202161" y="2159394"/>
          <a:ext cx="10020960" cy="440126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0480">
                  <a:extLst>
                    <a:ext uri="{9D8B030D-6E8A-4147-A177-3AD203B41FA5}">
                      <a16:colId xmlns:a16="http://schemas.microsoft.com/office/drawing/2014/main" val="760627475"/>
                    </a:ext>
                  </a:extLst>
                </a:gridCol>
                <a:gridCol w="5010480">
                  <a:extLst>
                    <a:ext uri="{9D8B030D-6E8A-4147-A177-3AD203B41FA5}">
                      <a16:colId xmlns:a16="http://schemas.microsoft.com/office/drawing/2014/main" val="3818951788"/>
                    </a:ext>
                  </a:extLst>
                </a:gridCol>
              </a:tblGrid>
              <a:tr h="469347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>
                          <a:latin typeface="roboto"/>
                        </a:rPr>
                        <a:t>Obstacle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Solution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875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CC3100 and CC3200 are both optimized to work with WPA and not WPA2_ENT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Developed method to use a certificate to obtain the WPA2_ENT settings</a:t>
                      </a:r>
                      <a:endParaRPr lang="en-US" sz="1800" b="0" i="0" u="none" strike="noStrike" noProof="0">
                        <a:latin typeface="roboto"/>
                      </a:endParaRPr>
                    </a:p>
                    <a:p>
                      <a:pPr lvl="0">
                        <a:buNone/>
                      </a:pP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62042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RFM22B has very limited documentation on working with TI Products. It was created to work with the ATMEGA (Arduino) MCU</a:t>
                      </a:r>
                      <a:endParaRPr lang="en-US" sz="1800" b="0" i="0" u="none" strike="noStrike" noProof="0">
                        <a:latin typeface="roboto"/>
                      </a:endParaRPr>
                    </a:p>
                    <a:p>
                      <a:pPr lvl="0">
                        <a:buNone/>
                      </a:pP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Spent extra man hours to translate the libraries into the TI environment</a:t>
                      </a:r>
                      <a:endParaRPr lang="en-US" sz="1800" b="0" i="0" u="none" strike="noStrike" noProof="0">
                        <a:latin typeface="roboto"/>
                      </a:endParaRPr>
                    </a:p>
                    <a:p>
                      <a:pPr lvl="0">
                        <a:buNone/>
                      </a:pP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808819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The first revision of the PCB had signals shorted together, causing errors with the JTAG connection</a:t>
                      </a:r>
                    </a:p>
                    <a:p>
                      <a:pPr lvl="0">
                        <a:buNone/>
                      </a:pP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Performed Design Rules Check according with MCU manufacturer to entire PCB design before being sent for manufacturing</a:t>
                      </a:r>
                    </a:p>
                    <a:p>
                      <a:pPr lvl="0">
                        <a:buNone/>
                      </a:pP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2929660"/>
                  </a:ext>
                </a:extLst>
              </a:tr>
              <a:tr h="370839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CC3100 Host Control/Flash Program pins absent from PCB design.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Used CC3200 development board to replace capabilities of CC3100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6055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74460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A604-61AE-4A94-BE05-75DCE4762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1169773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6A864-CFC0-4CB8-AD93-C76AE01F576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3171" y="4293441"/>
            <a:ext cx="8825658" cy="1234148"/>
          </a:xfrm>
        </p:spPr>
        <p:txBody>
          <a:bodyPr>
            <a:normAutofit/>
          </a:bodyPr>
          <a:lstStyle/>
          <a:p>
            <a:pPr algn="ctr"/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23131161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29A604-61AE-4A94-BE05-75DCE4762B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83171" y="321509"/>
            <a:ext cx="8825658" cy="2870161"/>
          </a:xfrm>
        </p:spPr>
        <p:txBody>
          <a:bodyPr anchor="b">
            <a:normAutofit/>
          </a:bodyPr>
          <a:lstStyle/>
          <a:p>
            <a:pPr algn="ctr"/>
            <a:r>
              <a:rPr lang="en-US"/>
              <a:t>DEMO</a:t>
            </a:r>
          </a:p>
        </p:txBody>
      </p:sp>
      <p:pic>
        <p:nvPicPr>
          <p:cNvPr id="7" name="Picture 4" descr="A close up of a logo&#10;&#10;Description generated with high confidence">
            <a:extLst>
              <a:ext uri="{FF2B5EF4-FFF2-40B4-BE49-F238E27FC236}">
                <a16:creationId xmlns:a16="http://schemas.microsoft.com/office/drawing/2014/main" id="{39A16539-5D8A-40CA-9F6F-466243384F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7848" y="4089056"/>
            <a:ext cx="2225261" cy="222526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74F7E25-627F-4E1F-B774-212E519FE7AB}"/>
              </a:ext>
            </a:extLst>
          </p:cNvPr>
          <p:cNvSpPr txBox="1"/>
          <p:nvPr/>
        </p:nvSpPr>
        <p:spPr>
          <a:xfrm>
            <a:off x="704491" y="3473570"/>
            <a:ext cx="10783018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oboto"/>
              </a:rPr>
              <a:t>http://chatt3rb0x.herokuapp.com/​</a:t>
            </a:r>
            <a:endParaRPr lang="en-US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103317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0D25F0-7BC6-466E-B7B1-303DBC7835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Meeting</a:t>
            </a:r>
            <a:r>
              <a:rPr lang="en-US">
                <a:latin typeface="roboto"/>
                <a:cs typeface="Calibri Light"/>
              </a:rPr>
              <a:t> </a:t>
            </a:r>
            <a:r>
              <a:rPr lang="en-US">
                <a:latin typeface="roboto"/>
              </a:rPr>
              <a:t>Specifications</a:t>
            </a:r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2C9D6EF-D364-4692-8BA1-D022B8ADC3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9503058"/>
              </p:ext>
            </p:extLst>
          </p:nvPr>
        </p:nvGraphicFramePr>
        <p:xfrm>
          <a:off x="1601304" y="1976782"/>
          <a:ext cx="8971114" cy="341376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85557">
                  <a:extLst>
                    <a:ext uri="{9D8B030D-6E8A-4147-A177-3AD203B41FA5}">
                      <a16:colId xmlns:a16="http://schemas.microsoft.com/office/drawing/2014/main" val="1101101881"/>
                    </a:ext>
                  </a:extLst>
                </a:gridCol>
                <a:gridCol w="4485557">
                  <a:extLst>
                    <a:ext uri="{9D8B030D-6E8A-4147-A177-3AD203B41FA5}">
                      <a16:colId xmlns:a16="http://schemas.microsoft.com/office/drawing/2014/main" val="3265039138"/>
                    </a:ext>
                  </a:extLst>
                </a:gridCol>
              </a:tblGrid>
              <a:tr h="358913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Targeted Frequencies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en-US" sz="2000">
                          <a:latin typeface="roboto"/>
                        </a:rPr>
                        <a:t>240 MHz – 960 MHz: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ISM Bands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Television </a:t>
                      </a:r>
                    </a:p>
                    <a:p>
                      <a:pPr marL="0" lvl="0" indent="0">
                        <a:buNone/>
                      </a:pPr>
                      <a:endParaRPr lang="en-US" sz="2000">
                        <a:latin typeface="roboto"/>
                      </a:endParaRPr>
                    </a:p>
                    <a:p>
                      <a:pPr marL="0" lvl="0" indent="0">
                        <a:buFont typeface="Arial"/>
                        <a:buNone/>
                      </a:pPr>
                      <a:r>
                        <a:rPr lang="en-US" sz="2000">
                          <a:latin typeface="roboto"/>
                        </a:rPr>
                        <a:t>2.4 GHz: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Wi-Fi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US" sz="2000">
                          <a:latin typeface="roboto"/>
                        </a:rPr>
                        <a:t>Bluetooth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02068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Battery Life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Minimum 12 hours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0390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Small Footprint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Maximum of 10"x6"x6"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47424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000">
                          <a:latin typeface="roboto"/>
                        </a:rPr>
                        <a:t>Operate in outdoor environment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2000">
                          <a:latin typeface="roboto"/>
                        </a:rPr>
                        <a:t>Up to </a:t>
                      </a:r>
                      <a:r>
                        <a:rPr lang="en-US" sz="20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140 °F</a:t>
                      </a:r>
                      <a:endParaRPr lang="en-US" sz="2000" b="0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6179936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408410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285AF7-F0AD-45D8-BE98-DFB4657E6CA2}"/>
              </a:ext>
            </a:extLst>
          </p:cNvPr>
          <p:cNvSpPr txBox="1">
            <a:spLocks/>
          </p:cNvSpPr>
          <p:nvPr/>
        </p:nvSpPr>
        <p:spPr>
          <a:xfrm>
            <a:off x="1611284" y="882226"/>
            <a:ext cx="8825658" cy="2870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cs typeface="Calibri Ligh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BB702E-9EC5-4A03-80D5-245D99DE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715624"/>
              </p:ext>
            </p:extLst>
          </p:nvPr>
        </p:nvGraphicFramePr>
        <p:xfrm>
          <a:off x="3685013" y="3108960"/>
          <a:ext cx="48219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987">
                  <a:extLst>
                    <a:ext uri="{9D8B030D-6E8A-4147-A177-3AD203B41FA5}">
                      <a16:colId xmlns:a16="http://schemas.microsoft.com/office/drawing/2014/main" val="2815171417"/>
                    </a:ext>
                  </a:extLst>
                </a:gridCol>
                <a:gridCol w="2410987">
                  <a:extLst>
                    <a:ext uri="{9D8B030D-6E8A-4147-A177-3AD203B41FA5}">
                      <a16:colId xmlns:a16="http://schemas.microsoft.com/office/drawing/2014/main" val="3193571621"/>
                    </a:ext>
                  </a:extLst>
                </a:gridCol>
              </a:tblGrid>
              <a:tr h="199320"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Battery Life​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Minimum 12 hours​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664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276230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285AF7-F0AD-45D8-BE98-DFB4657E6CA2}"/>
              </a:ext>
            </a:extLst>
          </p:cNvPr>
          <p:cNvSpPr txBox="1">
            <a:spLocks/>
          </p:cNvSpPr>
          <p:nvPr/>
        </p:nvSpPr>
        <p:spPr>
          <a:xfrm>
            <a:off x="1611284" y="882226"/>
            <a:ext cx="8825658" cy="2870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cs typeface="Calibri Light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FBB702E-9EC5-4A03-80D5-245D99DE04A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7982897"/>
              </p:ext>
            </p:extLst>
          </p:nvPr>
        </p:nvGraphicFramePr>
        <p:xfrm>
          <a:off x="3675606" y="3833330"/>
          <a:ext cx="4821974" cy="39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10987">
                  <a:extLst>
                    <a:ext uri="{9D8B030D-6E8A-4147-A177-3AD203B41FA5}">
                      <a16:colId xmlns:a16="http://schemas.microsoft.com/office/drawing/2014/main" val="2815171417"/>
                    </a:ext>
                  </a:extLst>
                </a:gridCol>
                <a:gridCol w="2410987">
                  <a:extLst>
                    <a:ext uri="{9D8B030D-6E8A-4147-A177-3AD203B41FA5}">
                      <a16:colId xmlns:a16="http://schemas.microsoft.com/office/drawing/2014/main" val="3193571621"/>
                    </a:ext>
                  </a:extLst>
                </a:gridCol>
              </a:tblGrid>
              <a:tr h="199320"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Battery Life​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Minimum 12 hours​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309366442"/>
                  </a:ext>
                </a:extLst>
              </a:tr>
            </a:tbl>
          </a:graphicData>
        </a:graphic>
      </p:graphicFrame>
      <p:sp>
        <p:nvSpPr>
          <p:cNvPr id="4" name="TextBox 1">
            <a:extLst>
              <a:ext uri="{FF2B5EF4-FFF2-40B4-BE49-F238E27FC236}">
                <a16:creationId xmlns:a16="http://schemas.microsoft.com/office/drawing/2014/main" id="{DE6C4F6D-4361-4406-921A-2A654DFF7BCA}"/>
              </a:ext>
            </a:extLst>
          </p:cNvPr>
          <p:cNvSpPr txBox="1"/>
          <p:nvPr/>
        </p:nvSpPr>
        <p:spPr>
          <a:xfrm>
            <a:off x="1606820" y="4529950"/>
            <a:ext cx="9097992" cy="1200329"/>
          </a:xfrm>
          <a:prstGeom prst="rect">
            <a:avLst/>
          </a:prstGeom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>
                <a:latin typeface="roboto"/>
              </a:rPr>
              <a:t>Battery Capacity: 3000 </a:t>
            </a:r>
            <a:r>
              <a:rPr lang="en-US" err="1">
                <a:latin typeface="roboto"/>
              </a:rPr>
              <a:t>mAh</a:t>
            </a:r>
            <a:endParaRPr lang="en-US">
              <a:cs typeface="Calibri"/>
            </a:endParaRPr>
          </a:p>
          <a:p>
            <a:pPr algn="ctr"/>
            <a:r>
              <a:rPr lang="en-US">
                <a:latin typeface="roboto"/>
              </a:rPr>
              <a:t>Peak Measured Current: 100 mA</a:t>
            </a:r>
          </a:p>
          <a:p>
            <a:pPr algn="ctr"/>
            <a:endParaRPr lang="en-US">
              <a:latin typeface="roboto"/>
            </a:endParaRPr>
          </a:p>
          <a:p>
            <a:pPr algn="ctr"/>
            <a:r>
              <a:rPr lang="en-US">
                <a:latin typeface="roboto"/>
              </a:rPr>
              <a:t>Battery Life = Battery Capacity / Measured ~  30 hours</a:t>
            </a:r>
          </a:p>
        </p:txBody>
      </p:sp>
      <p:pic>
        <p:nvPicPr>
          <p:cNvPr id="2" name="Picture 3" descr="A picture containing floor, ground, indoor, sitting&#10;&#10;Description generated with very high confidence">
            <a:extLst>
              <a:ext uri="{FF2B5EF4-FFF2-40B4-BE49-F238E27FC236}">
                <a16:creationId xmlns:a16="http://schemas.microsoft.com/office/drawing/2014/main" id="{CE39F541-97A7-4A27-BCFC-2CCE9D0778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8" t="12357" b="13730"/>
          <a:stretch/>
        </p:blipFill>
        <p:spPr>
          <a:xfrm>
            <a:off x="4981306" y="534340"/>
            <a:ext cx="2351685" cy="3041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9703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285AF7-F0AD-45D8-BE98-DFB4657E6CA2}"/>
              </a:ext>
            </a:extLst>
          </p:cNvPr>
          <p:cNvSpPr txBox="1">
            <a:spLocks/>
          </p:cNvSpPr>
          <p:nvPr/>
        </p:nvSpPr>
        <p:spPr>
          <a:xfrm>
            <a:off x="1611284" y="882226"/>
            <a:ext cx="8825658" cy="2870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BB241-7D26-409A-B428-0FA829C4AF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954556"/>
              </p:ext>
            </p:extLst>
          </p:nvPr>
        </p:nvGraphicFramePr>
        <p:xfrm>
          <a:off x="3565584" y="3493698"/>
          <a:ext cx="5069366" cy="79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544">
                  <a:extLst>
                    <a:ext uri="{9D8B030D-6E8A-4147-A177-3AD203B41FA5}">
                      <a16:colId xmlns:a16="http://schemas.microsoft.com/office/drawing/2014/main" val="1642464112"/>
                    </a:ext>
                  </a:extLst>
                </a:gridCol>
                <a:gridCol w="2838822">
                  <a:extLst>
                    <a:ext uri="{9D8B030D-6E8A-4147-A177-3AD203B41FA5}">
                      <a16:colId xmlns:a16="http://schemas.microsoft.com/office/drawing/2014/main" val="4243954048"/>
                    </a:ext>
                  </a:extLst>
                </a:gridCol>
              </a:tblGrid>
              <a:tr h="797441"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Small Footprint​</a:t>
                      </a:r>
                      <a:endParaRPr lang="en-US">
                        <a:effectLst/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Maximum of 10"x6"x6"​</a:t>
                      </a:r>
                      <a:endParaRPr lang="en-US">
                        <a:effectLst/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3721542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659796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1285AF7-F0AD-45D8-BE98-DFB4657E6CA2}"/>
              </a:ext>
            </a:extLst>
          </p:cNvPr>
          <p:cNvSpPr txBox="1">
            <a:spLocks/>
          </p:cNvSpPr>
          <p:nvPr/>
        </p:nvSpPr>
        <p:spPr>
          <a:xfrm>
            <a:off x="1611284" y="882226"/>
            <a:ext cx="8825658" cy="287016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en-US">
              <a:cs typeface="Calibri Ligh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33BB241-7D26-409A-B428-0FA829C4AF8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565584" y="3493698"/>
          <a:ext cx="5069366" cy="79744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0544">
                  <a:extLst>
                    <a:ext uri="{9D8B030D-6E8A-4147-A177-3AD203B41FA5}">
                      <a16:colId xmlns:a16="http://schemas.microsoft.com/office/drawing/2014/main" val="1642464112"/>
                    </a:ext>
                  </a:extLst>
                </a:gridCol>
                <a:gridCol w="2838822">
                  <a:extLst>
                    <a:ext uri="{9D8B030D-6E8A-4147-A177-3AD203B41FA5}">
                      <a16:colId xmlns:a16="http://schemas.microsoft.com/office/drawing/2014/main" val="4243954048"/>
                    </a:ext>
                  </a:extLst>
                </a:gridCol>
              </a:tblGrid>
              <a:tr h="797441"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Small Footprint​</a:t>
                      </a:r>
                      <a:endParaRPr lang="en-US">
                        <a:effectLst/>
                      </a:endParaRPr>
                    </a:p>
                  </a:txBody>
                  <a:tcPr marL="167640" marR="167640" marT="83820" marB="83820" anchor="ctr"/>
                </a:tc>
                <a:tc>
                  <a:txBody>
                    <a:bodyPr/>
                    <a:lstStyle/>
                    <a:p>
                      <a:pPr fontAlgn="base"/>
                      <a:r>
                        <a:rPr lang="en-US" sz="2000" b="0">
                          <a:effectLst/>
                          <a:latin typeface="roboto"/>
                        </a:rPr>
                        <a:t>Maximum of 10"x6"x6"​</a:t>
                      </a:r>
                      <a:endParaRPr lang="en-US">
                        <a:effectLst/>
                      </a:endParaRPr>
                    </a:p>
                  </a:txBody>
                  <a:tcPr marL="167640" marR="167640" marT="83820" marB="83820" anchor="ctr"/>
                </a:tc>
                <a:extLst>
                  <a:ext uri="{0D108BD9-81ED-4DB2-BD59-A6C34878D82A}">
                    <a16:rowId xmlns:a16="http://schemas.microsoft.com/office/drawing/2014/main" val="372154294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4AF901F8-0E19-432F-8D52-E308066D2E8E}"/>
              </a:ext>
            </a:extLst>
          </p:cNvPr>
          <p:cNvSpPr txBox="1"/>
          <p:nvPr/>
        </p:nvSpPr>
        <p:spPr>
          <a:xfrm>
            <a:off x="1475117" y="4676787"/>
            <a:ext cx="9097992" cy="369332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>
                <a:latin typeface="roboto"/>
              </a:rPr>
              <a:t>Actual Size: 6.5"(L) x 4"(W) x 1.5"(H)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180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D8DE64-A5C9-4153-B842-3C04CE0BD3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087" y="204515"/>
            <a:ext cx="5919823" cy="102023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>
                <a:latin typeface="roboto"/>
              </a:rPr>
              <a:t>Project Top-Level View</a:t>
            </a:r>
            <a:endParaRPr lang="en-US">
              <a:latin typeface="roboto"/>
              <a:cs typeface="Calibri Light"/>
            </a:endParaRPr>
          </a:p>
        </p:txBody>
      </p:sp>
      <p:pic>
        <p:nvPicPr>
          <p:cNvPr id="3" name="Picture 3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4DEA5C3-90E9-47E1-B8E8-EA009FD7C3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77379" y="1248076"/>
            <a:ext cx="7425812" cy="5583041"/>
          </a:xfrm>
          <a:prstGeom prst="rect">
            <a:avLst/>
          </a:prstGeom>
        </p:spPr>
      </p:pic>
      <p:pic>
        <p:nvPicPr>
          <p:cNvPr id="5" name="Picture 5" descr="A close up of a logo&#10;&#10;Description generated with high confidence">
            <a:extLst>
              <a:ext uri="{FF2B5EF4-FFF2-40B4-BE49-F238E27FC236}">
                <a16:creationId xmlns:a16="http://schemas.microsoft.com/office/drawing/2014/main" id="{24060829-3EDF-4812-ACE5-F017C261EA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10990" y="3247576"/>
            <a:ext cx="880437" cy="909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0853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B269447-B63A-4047-ACE7-2877A08C96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9745028"/>
              </p:ext>
            </p:extLst>
          </p:nvPr>
        </p:nvGraphicFramePr>
        <p:xfrm>
          <a:off x="2659811" y="2142226"/>
          <a:ext cx="6470662" cy="2529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35331">
                  <a:extLst>
                    <a:ext uri="{9D8B030D-6E8A-4147-A177-3AD203B41FA5}">
                      <a16:colId xmlns:a16="http://schemas.microsoft.com/office/drawing/2014/main" val="3388858086"/>
                    </a:ext>
                  </a:extLst>
                </a:gridCol>
                <a:gridCol w="3235331">
                  <a:extLst>
                    <a:ext uri="{9D8B030D-6E8A-4147-A177-3AD203B41FA5}">
                      <a16:colId xmlns:a16="http://schemas.microsoft.com/office/drawing/2014/main" val="1987641701"/>
                    </a:ext>
                  </a:extLst>
                </a:gridCol>
              </a:tblGrid>
              <a:tr h="192910">
                <a:tc>
                  <a:txBody>
                    <a:bodyPr/>
                    <a:lstStyle/>
                    <a:p>
                      <a:pPr fontAlgn="t"/>
                      <a:endParaRPr lang="en-US" sz="2000" b="0">
                        <a:effectLst/>
                        <a:latin typeface="roboto"/>
                      </a:endParaRPr>
                    </a:p>
                    <a:p>
                      <a:pPr rtl="0" fontAlgn="base"/>
                      <a:r>
                        <a:rPr lang="en-US" sz="2000" b="0">
                          <a:effectLst/>
                          <a:latin typeface="roboto"/>
                        </a:rPr>
                        <a:t>Targeted Frequencies​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fontAlgn="t"/>
                      <a:endParaRPr lang="en-US" sz="2000" b="0">
                        <a:effectLst/>
                        <a:latin typeface="roboto"/>
                      </a:endParaRPr>
                    </a:p>
                    <a:p>
                      <a:pPr rtl="0" fontAlgn="base"/>
                      <a:r>
                        <a:rPr lang="en-US" sz="2000" b="0">
                          <a:effectLst/>
                          <a:latin typeface="roboto"/>
                        </a:rPr>
                        <a:t>240 MHz – 960 MHz:​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latin typeface="roboto"/>
                        </a:rPr>
                        <a:t>ISM</a:t>
                      </a:r>
                      <a:r>
                        <a:rPr lang="en-US" sz="2000" b="0">
                          <a:effectLst/>
                          <a:latin typeface="roboto"/>
                        </a:rPr>
                        <a:t> Bands​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effectLst/>
                          <a:latin typeface="roboto"/>
                        </a:rPr>
                        <a:t>Television ​</a:t>
                      </a:r>
                    </a:p>
                    <a:p>
                      <a:pPr rtl="0" fontAlgn="base"/>
                      <a:r>
                        <a:rPr lang="en-US" sz="2000" b="0">
                          <a:effectLst/>
                          <a:latin typeface="roboto"/>
                        </a:rPr>
                        <a:t>​</a:t>
                      </a:r>
                    </a:p>
                    <a:p>
                      <a:pPr rtl="0" fontAlgn="base"/>
                      <a:r>
                        <a:rPr lang="en-US" sz="2000" b="0">
                          <a:effectLst/>
                          <a:latin typeface="roboto"/>
                        </a:rPr>
                        <a:t>2.4 GHz:​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effectLst/>
                          <a:latin typeface="roboto"/>
                        </a:rPr>
                        <a:t>Wi-Fi​</a:t>
                      </a:r>
                    </a:p>
                    <a:p>
                      <a:pPr marL="342900" lvl="0" indent="-342900" rtl="0" fontAlgn="base">
                        <a:buFont typeface="Arial" panose="020B0604020202020204" pitchFamily="34" charset="0"/>
                        <a:buChar char="•"/>
                      </a:pPr>
                      <a:r>
                        <a:rPr lang="en-US" sz="2000" b="0">
                          <a:effectLst/>
                          <a:latin typeface="roboto"/>
                        </a:rPr>
                        <a:t>Bluetooth​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9129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695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5F45-C4BD-4603-B49E-DA0A29D9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80" y="422825"/>
            <a:ext cx="9093694" cy="1020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latin typeface="roboto"/>
              </a:rPr>
              <a:t>Microcontroller Comparison (32-bit)</a:t>
            </a:r>
            <a:endParaRPr lang="en-US" b="0" i="0" kern="1200">
              <a:latin typeface="roboto"/>
              <a:cs typeface="Calibri Light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745002A-55F5-4941-B8AB-D471D2EB00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510743473"/>
              </p:ext>
            </p:extLst>
          </p:nvPr>
        </p:nvGraphicFramePr>
        <p:xfrm>
          <a:off x="1535044" y="2230781"/>
          <a:ext cx="9385006" cy="32003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503">
                  <a:extLst>
                    <a:ext uri="{9D8B030D-6E8A-4147-A177-3AD203B41FA5}">
                      <a16:colId xmlns:a16="http://schemas.microsoft.com/office/drawing/2014/main" val="2966242076"/>
                    </a:ext>
                  </a:extLst>
                </a:gridCol>
                <a:gridCol w="4692503">
                  <a:extLst>
                    <a:ext uri="{9D8B030D-6E8A-4147-A177-3AD203B41FA5}">
                      <a16:colId xmlns:a16="http://schemas.microsoft.com/office/drawing/2014/main" val="249034110"/>
                    </a:ext>
                  </a:extLst>
                </a:gridCol>
              </a:tblGrid>
              <a:tr h="440324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latin typeface="roboto"/>
                        </a:rPr>
                        <a:t>TI MSP432P4011</a:t>
                      </a:r>
                      <a:endParaRPr lang="en-US" sz="1800" b="0" i="0" u="none" strike="noStrike" noProof="0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latin typeface="roboto"/>
                        </a:rPr>
                        <a:t>MICROCHIP ATSAM4LC4B</a:t>
                      </a:r>
                      <a:endParaRPr lang="en-US" sz="1800" b="0" i="0" u="none" strike="noStrike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81774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ARM Cortex M4F w/ Frequency 48MHz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ARM Cortex M4F w/ Frequency 48MHz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75010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256 kB RAM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64 kB 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07958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2 MB Flash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512 kB Flash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58411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6 Serial I/O Ports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1 Serial I/O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27123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Operating Voltage: 1.7V - 3.3V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Operating Voltage: 1.7V - 3.3V</a:t>
                      </a:r>
                      <a:endParaRPr lang="en-US" sz="1800" b="0" i="0" u="none" strike="noStrike" noProof="0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73251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5 Different Low Power Modes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1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roboto"/>
                        </a:rPr>
                        <a:t>picoPower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 for ultra-low power consumption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42014"/>
                  </a:ext>
                </a:extLst>
              </a:tr>
              <a:tr h="394296"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Previous experience from School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Embedded voltage regulator</a:t>
                      </a:r>
                      <a:endParaRPr lang="en-US"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0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320823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85F45-C4BD-4603-B49E-DA0A29D9F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580" y="422825"/>
            <a:ext cx="9093694" cy="1020232"/>
          </a:xfr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</a:pPr>
            <a:r>
              <a:rPr lang="en-US" b="0" i="0" kern="1200">
                <a:latin typeface="roboto"/>
              </a:rPr>
              <a:t>Microcontroller Comparison (32-bit)</a:t>
            </a:r>
            <a:endParaRPr lang="en-US" b="0" i="0" kern="1200">
              <a:latin typeface="roboto"/>
              <a:cs typeface="Calibri Light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B745002A-55F5-4941-B8AB-D471D2EB002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82350112"/>
              </p:ext>
            </p:extLst>
          </p:nvPr>
        </p:nvGraphicFramePr>
        <p:xfrm>
          <a:off x="1535044" y="2230781"/>
          <a:ext cx="9385006" cy="32003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692503">
                  <a:extLst>
                    <a:ext uri="{9D8B030D-6E8A-4147-A177-3AD203B41FA5}">
                      <a16:colId xmlns:a16="http://schemas.microsoft.com/office/drawing/2014/main" val="2966242076"/>
                    </a:ext>
                  </a:extLst>
                </a:gridCol>
                <a:gridCol w="4692503">
                  <a:extLst>
                    <a:ext uri="{9D8B030D-6E8A-4147-A177-3AD203B41FA5}">
                      <a16:colId xmlns:a16="http://schemas.microsoft.com/office/drawing/2014/main" val="249034110"/>
                    </a:ext>
                  </a:extLst>
                </a:gridCol>
              </a:tblGrid>
              <a:tr h="442076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chemeClr val="tx1"/>
                          </a:solidFill>
                          <a:latin typeface="roboto"/>
                        </a:rPr>
                        <a:t>TI MSP432P4011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FFFFFF"/>
                          </a:solidFill>
                          <a:latin typeface="roboto"/>
                        </a:rPr>
                        <a:t>MICROCHIP ATSAM4LC4B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10181774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pPr marL="0" marR="0" lvl="0" indent="0" algn="l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ARM Cortex M4F w/ Frequency 48MHz</a:t>
                      </a:r>
                      <a:endParaRPr lang="en-US" b="1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ARM Cortex M4F w/ Frequency 48MHz</a:t>
                      </a:r>
                      <a:endParaRPr lang="en-US" b="0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9175010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r>
                        <a:rPr lang="en-US" b="1">
                          <a:latin typeface="roboto"/>
                        </a:rPr>
                        <a:t>256 kB RAM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64 kB RAM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907958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r>
                        <a:rPr lang="en-US" b="1">
                          <a:latin typeface="roboto"/>
                        </a:rPr>
                        <a:t>2 MB Flash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512 kB Flash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8658411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r>
                        <a:rPr lang="en-US" b="1">
                          <a:latin typeface="roboto"/>
                        </a:rPr>
                        <a:t>6 Serial I/O Ports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latin typeface="roboto"/>
                        </a:rPr>
                        <a:t>1 Serial I/O Port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50427123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r>
                        <a:rPr lang="en-US" b="1">
                          <a:latin typeface="roboto"/>
                        </a:rPr>
                        <a:t>Operating Voltage: 1.7V - 3.3V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Operating Voltage: 1.7V - 3.3V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94573251"/>
                  </a:ext>
                </a:extLst>
              </a:tr>
              <a:tr h="395865"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1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5 Different Low Power Modes</a:t>
                      </a:r>
                      <a:endParaRPr lang="en-US" b="1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1" indent="0" algn="l">
                        <a:lnSpc>
                          <a:spcPct val="90000"/>
                        </a:lnSpc>
                        <a:spcBef>
                          <a:spcPts val="5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noProof="0" err="1">
                          <a:solidFill>
                            <a:srgbClr val="000000"/>
                          </a:solidFill>
                          <a:latin typeface="roboto"/>
                        </a:rPr>
                        <a:t>picoPower</a:t>
                      </a: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 for ultra-low power consumption</a:t>
                      </a:r>
                      <a:endParaRPr lang="en-US" b="0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4242014"/>
                  </a:ext>
                </a:extLst>
              </a:tr>
              <a:tr h="383133">
                <a:tc>
                  <a:txBody>
                    <a:bodyPr/>
                    <a:lstStyle/>
                    <a:p>
                      <a:r>
                        <a:rPr lang="en-US" b="1">
                          <a:latin typeface="roboto"/>
                        </a:rPr>
                        <a:t>Previous experience from School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1800" b="0" i="0" u="none" strike="noStrike" noProof="0">
                          <a:solidFill>
                            <a:srgbClr val="000000"/>
                          </a:solidFill>
                          <a:latin typeface="roboto"/>
                        </a:rPr>
                        <a:t>Embedded voltage regulator</a:t>
                      </a:r>
                      <a:endParaRPr lang="en-US" b="0" i="0">
                        <a:solidFill>
                          <a:srgbClr val="000000"/>
                        </a:solidFill>
                        <a:latin typeface="roboto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616007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96289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generated with high confidence">
            <a:extLst>
              <a:ext uri="{FF2B5EF4-FFF2-40B4-BE49-F238E27FC236}">
                <a16:creationId xmlns:a16="http://schemas.microsoft.com/office/drawing/2014/main" id="{AFAE8BD6-1732-494D-AD90-658EE8A0199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-1" b="1244"/>
          <a:stretch/>
        </p:blipFill>
        <p:spPr>
          <a:xfrm>
            <a:off x="273418" y="740780"/>
            <a:ext cx="11833189" cy="5463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64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E2DEAF-A0F5-4581-B5E8-3C2725255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3348" y="355015"/>
            <a:ext cx="10515600" cy="1325563"/>
          </a:xfrm>
        </p:spPr>
        <p:txBody>
          <a:bodyPr/>
          <a:lstStyle/>
          <a:p>
            <a:r>
              <a:rPr lang="en-US">
                <a:latin typeface="roboto"/>
              </a:rPr>
              <a:t>2.4 GHz RSSI Sensor: TI CC2500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B45176-8CAA-47D8-BC2A-0C3C3A66F5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79480" y="2041637"/>
            <a:ext cx="5696385" cy="4679914"/>
          </a:xfrm>
        </p:spPr>
        <p:txBody>
          <a:bodyPr vert="horz" lIns="91440" tIns="45720" rIns="91440" bIns="45720" rtlCol="0" anchor="t">
            <a:noAutofit/>
          </a:bodyPr>
          <a:lstStyle/>
          <a:p>
            <a:pPr lvl="1"/>
            <a:r>
              <a:rPr lang="en-US" sz="2000">
                <a:latin typeface="roboto"/>
              </a:rPr>
              <a:t>High sensitivity  (-104dB)</a:t>
            </a: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</a:rPr>
              <a:t>Digital RSSI Output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0.5 dB Resolution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Uses SPI as communication protocol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Existing libraries that work with MSP432</a:t>
            </a: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r>
              <a:rPr lang="en-US" sz="2000">
                <a:latin typeface="roboto"/>
                <a:cs typeface="Calibri"/>
              </a:rPr>
              <a:t>3.3V Operating Voltage</a:t>
            </a:r>
          </a:p>
          <a:p>
            <a:pPr marL="457200" lvl="1" indent="0">
              <a:buNone/>
            </a:pPr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roboto"/>
              <a:cs typeface="Calibri"/>
            </a:endParaRPr>
          </a:p>
          <a:p>
            <a:pPr lvl="1"/>
            <a:endParaRPr lang="en-US" sz="2000">
              <a:latin typeface="Calibri"/>
              <a:cs typeface="Calibri"/>
            </a:endParaRPr>
          </a:p>
          <a:p>
            <a:pPr lvl="1"/>
            <a:endParaRPr lang="en-US" sz="2000">
              <a:cs typeface="Calibri"/>
            </a:endParaRPr>
          </a:p>
        </p:txBody>
      </p:sp>
      <p:pic>
        <p:nvPicPr>
          <p:cNvPr id="1026" name="Picture 2" descr="Image result for cc2500">
            <a:extLst>
              <a:ext uri="{FF2B5EF4-FFF2-40B4-BE49-F238E27FC236}">
                <a16:creationId xmlns:a16="http://schemas.microsoft.com/office/drawing/2014/main" id="{55DF52DC-AB12-47C5-A951-162673464B8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33937" y="2479018"/>
            <a:ext cx="3211212" cy="2425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69364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roboto"/>
              </a:rPr>
              <a:t>TI CC2500 Sensor Schematic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00B56B0-D08F-4C64-ABC6-B928DF7210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12" y="1435100"/>
            <a:ext cx="7724775" cy="505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8283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9D32F7D4A29A4B888DD81723553CD2" ma:contentTypeVersion="3" ma:contentTypeDescription="Create a new document." ma:contentTypeScope="" ma:versionID="3e4b71e346c0b33b3bca4133dff50a5f">
  <xsd:schema xmlns:xsd="http://www.w3.org/2001/XMLSchema" xmlns:xs="http://www.w3.org/2001/XMLSchema" xmlns:p="http://schemas.microsoft.com/office/2006/metadata/properties" xmlns:ns2="a765defe-de42-45d6-998e-62ef5e7f73d1" targetNamespace="http://schemas.microsoft.com/office/2006/metadata/properties" ma:root="true" ma:fieldsID="de71ca7ae4d0193d292ec98a2377c424" ns2:_="">
    <xsd:import namespace="a765defe-de42-45d6-998e-62ef5e7f73d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765defe-de42-45d6-998e-62ef5e7f73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BAAE24E-B851-43CF-A8F8-5CA0F00DABCC}">
  <ds:schemaRefs>
    <ds:schemaRef ds:uri="a765defe-de42-45d6-998e-62ef5e7f73d1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33FEA2B-543A-4011-A63F-7B92C252A4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4760D49-FD66-441A-AC54-61CABC0EB879}">
  <ds:schemaRefs>
    <ds:schemaRef ds:uri="a765defe-de42-45d6-998e-62ef5e7f73d1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Application>Microsoft Office PowerPoint</Application>
  <PresentationFormat>Widescreen</PresentationFormat>
  <Slides>40</Slides>
  <Notes>1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Office Theme</vt:lpstr>
      <vt:lpstr>The RF ChatterBox A Low-Cost Frequency Analyzer </vt:lpstr>
      <vt:lpstr>Overview</vt:lpstr>
      <vt:lpstr>Specifications</vt:lpstr>
      <vt:lpstr>Project Top-Level View</vt:lpstr>
      <vt:lpstr>Microcontroller Comparison (32-bit)</vt:lpstr>
      <vt:lpstr>Microcontroller Comparison (32-bit)</vt:lpstr>
      <vt:lpstr>PowerPoint Presentation</vt:lpstr>
      <vt:lpstr>2.4 GHz RSSI Sensor: TI CC2500</vt:lpstr>
      <vt:lpstr>TI CC2500 Sensor Schematic</vt:lpstr>
      <vt:lpstr>240 MHz – 960 MHz RSSI Sensor: RFM22B</vt:lpstr>
      <vt:lpstr>RFM22B Sensor Schematic </vt:lpstr>
      <vt:lpstr>Network Processor: TI CC3100MOD</vt:lpstr>
      <vt:lpstr>TI CC3100MOD Processor Schematic</vt:lpstr>
      <vt:lpstr>Impedance Matching</vt:lpstr>
      <vt:lpstr>Battery: INR-18650</vt:lpstr>
      <vt:lpstr>Charge Control: TP4056A Module</vt:lpstr>
      <vt:lpstr>Voltage Regulation: TPS63000 Module</vt:lpstr>
      <vt:lpstr>PowerPoint Presentation</vt:lpstr>
      <vt:lpstr>PowerPoint Presentation</vt:lpstr>
      <vt:lpstr>Antenna</vt:lpstr>
      <vt:lpstr>Rainsun Microwave Tech AN2051-245 </vt:lpstr>
      <vt:lpstr>Enclosure Design </vt:lpstr>
      <vt:lpstr>Software User Case</vt:lpstr>
      <vt:lpstr>LAMP Stack</vt:lpstr>
      <vt:lpstr>Database </vt:lpstr>
      <vt:lpstr>Webpage</vt:lpstr>
      <vt:lpstr>MCU Logic</vt:lpstr>
      <vt:lpstr>Technologies</vt:lpstr>
      <vt:lpstr>Workload</vt:lpstr>
      <vt:lpstr>Cost Evaluation</vt:lpstr>
      <vt:lpstr>RF ChatterBox Progress</vt:lpstr>
      <vt:lpstr>Major Obstacles and Solutions</vt:lpstr>
      <vt:lpstr>Questions?</vt:lpstr>
      <vt:lpstr>DEMO</vt:lpstr>
      <vt:lpstr>Meeting Specifications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RF ChatterBox The low-Cost Frequency Analyzer</dc:title>
  <dc:creator>Jakub Nishioka</dc:creator>
  <cp:revision>1</cp:revision>
  <dcterms:created xsi:type="dcterms:W3CDTF">1601-01-01T00:00:00Z</dcterms:created>
  <dcterms:modified xsi:type="dcterms:W3CDTF">2018-11-30T15:29:22Z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0x010100859D32F7D4A29A4B888DD81723553CD2</vt:lpwstr>
  </property>
</Properties>
</file>